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76" r:id="rId22"/>
    <p:sldId id="264" r:id="rId23"/>
    <p:sldId id="265" r:id="rId24"/>
    <p:sldId id="268" r:id="rId25"/>
    <p:sldId id="269" r:id="rId26"/>
    <p:sldId id="266" r:id="rId27"/>
    <p:sldId id="267" r:id="rId28"/>
    <p:sldId id="270" r:id="rId29"/>
    <p:sldId id="272" r:id="rId30"/>
    <p:sldId id="277" r:id="rId31"/>
    <p:sldId id="278" r:id="rId32"/>
    <p:sldId id="274" r:id="rId33"/>
  </p:sldIdLst>
  <p:sldSz cx="9144000" cy="5145088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54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0"/>
            <a:ext cx="3043800" cy="514404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4160" y="0"/>
            <a:ext cx="6099480" cy="5144040"/>
          </a:xfrm>
          <a:prstGeom prst="rect">
            <a:avLst/>
          </a:prstGeom>
          <a:solidFill>
            <a:srgbClr val="FFA800">
              <a:alpha val="8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3679200" y="2754360"/>
            <a:ext cx="4903560" cy="1159560"/>
          </a:xfrm>
          <a:prstGeom prst="rect">
            <a:avLst/>
          </a:prstGeom>
        </p:spPr>
        <p:txBody>
          <a:bodyPr tIns="91440" bIns="91440" anchor="ctr"/>
          <a:lstStyle/>
          <a:p>
            <a:r>
              <a:rPr lang="es-MX" sz="36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3" name="CustomShape 4"/>
          <p:cNvSpPr/>
          <p:nvPr/>
        </p:nvSpPr>
        <p:spPr>
          <a:xfrm>
            <a:off x="3816000" y="4084200"/>
            <a:ext cx="695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1747080" y="2787480"/>
            <a:ext cx="1296720" cy="1297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0" y="-5760"/>
            <a:ext cx="9143640" cy="5149800"/>
          </a:xfrm>
          <a:prstGeom prst="rect">
            <a:avLst/>
          </a:prstGeom>
          <a:solidFill>
            <a:srgbClr val="FFA800">
              <a:alpha val="8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7" name="CustomShape 2"/>
          <p:cNvSpPr/>
          <p:nvPr/>
        </p:nvSpPr>
        <p:spPr>
          <a:xfrm>
            <a:off x="0" y="-5760"/>
            <a:ext cx="9143640" cy="5149800"/>
          </a:xfrm>
          <a:prstGeom prst="frame">
            <a:avLst>
              <a:gd name="adj1" fmla="val 5041"/>
            </a:avLst>
          </a:prstGeom>
          <a:solidFill>
            <a:srgbClr val="29466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8" name="CustomShape 3"/>
          <p:cNvSpPr/>
          <p:nvPr/>
        </p:nvSpPr>
        <p:spPr>
          <a:xfrm>
            <a:off x="4303800" y="4607280"/>
            <a:ext cx="536400" cy="53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9" name="PlaceHolder 4"/>
          <p:cNvSpPr>
            <a:spLocks noGrp="1"/>
          </p:cNvSpPr>
          <p:nvPr>
            <p:ph type="sldNum"/>
          </p:nvPr>
        </p:nvSpPr>
        <p:spPr>
          <a:xfrm>
            <a:off x="4303440" y="4607280"/>
            <a:ext cx="536400" cy="5364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B5A06040-C6A6-4A34-AF0F-5446A5EC03C3}" type="slidenum">
              <a:rPr lang="es-MX" sz="1300" b="1" strike="noStrike" spc="-1">
                <a:solidFill>
                  <a:srgbClr val="294667"/>
                </a:solidFill>
                <a:latin typeface="Open Sans"/>
                <a:ea typeface="Open Sans"/>
              </a:rPr>
              <a:t>‹Nº›</a:t>
            </a:fld>
            <a:endParaRPr lang="es-MX" sz="1300" b="0" strike="noStrike" spc="-1">
              <a:latin typeface="Times New Roman"/>
            </a:endParaRPr>
          </a:p>
        </p:txBody>
      </p:sp>
      <p:sp>
        <p:nvSpPr>
          <p:cNvPr id="390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391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0" y="0"/>
            <a:ext cx="3043800" cy="5144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CustomShape 2"/>
          <p:cNvSpPr/>
          <p:nvPr/>
        </p:nvSpPr>
        <p:spPr>
          <a:xfrm>
            <a:off x="3043800" y="0"/>
            <a:ext cx="6099480" cy="5144040"/>
          </a:xfrm>
          <a:prstGeom prst="rect">
            <a:avLst/>
          </a:prstGeom>
          <a:solidFill>
            <a:srgbClr val="325680">
              <a:alpha val="87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CustomShape 3"/>
          <p:cNvSpPr/>
          <p:nvPr/>
        </p:nvSpPr>
        <p:spPr>
          <a:xfrm>
            <a:off x="534960" y="1796040"/>
            <a:ext cx="452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A8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1" name="CustomShape 4"/>
          <p:cNvSpPr/>
          <p:nvPr/>
        </p:nvSpPr>
        <p:spPr>
          <a:xfrm>
            <a:off x="0" y="0"/>
            <a:ext cx="536400" cy="5364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PlaceHolder 5"/>
          <p:cNvSpPr>
            <a:spLocks noGrp="1"/>
          </p:cNvSpPr>
          <p:nvPr>
            <p:ph type="title"/>
          </p:nvPr>
        </p:nvSpPr>
        <p:spPr>
          <a:xfrm>
            <a:off x="442440" y="1045080"/>
            <a:ext cx="2147040" cy="67428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433" name="PlaceHolder 6"/>
          <p:cNvSpPr>
            <a:spLocks noGrp="1"/>
          </p:cNvSpPr>
          <p:nvPr>
            <p:ph type="sldNum"/>
          </p:nvPr>
        </p:nvSpPr>
        <p:spPr>
          <a:xfrm>
            <a:off x="-6120" y="0"/>
            <a:ext cx="548280" cy="5364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1C3C20F4-9A28-4F1C-91F8-65FBA62F81F3}" type="slidenum">
              <a:rPr lang="es-MX" sz="1300" b="1" strike="noStrike" spc="-1">
                <a:solidFill>
                  <a:srgbClr val="FFFFFF"/>
                </a:solidFill>
                <a:latin typeface="Open Sans"/>
                <a:ea typeface="Open Sans"/>
              </a:rPr>
              <a:t>‹Nº›</a:t>
            </a:fld>
            <a:endParaRPr lang="es-MX" sz="1300" b="0" strike="noStrike" spc="-1">
              <a:latin typeface="Times New Roman"/>
            </a:endParaRPr>
          </a:p>
        </p:txBody>
      </p:sp>
      <p:sp>
        <p:nvSpPr>
          <p:cNvPr id="434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0" y="0"/>
            <a:ext cx="3043800" cy="5144040"/>
          </a:xfrm>
          <a:prstGeom prst="rect">
            <a:avLst/>
          </a:prstGeom>
          <a:solidFill>
            <a:srgbClr val="FFA800">
              <a:alpha val="8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CustomShape 2"/>
          <p:cNvSpPr/>
          <p:nvPr/>
        </p:nvSpPr>
        <p:spPr>
          <a:xfrm>
            <a:off x="3043800" y="0"/>
            <a:ext cx="6099480" cy="5144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CustomShape 3"/>
          <p:cNvSpPr/>
          <p:nvPr/>
        </p:nvSpPr>
        <p:spPr>
          <a:xfrm>
            <a:off x="534960" y="1796040"/>
            <a:ext cx="452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29466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4"/>
          <p:cNvSpPr/>
          <p:nvPr/>
        </p:nvSpPr>
        <p:spPr>
          <a:xfrm>
            <a:off x="0" y="0"/>
            <a:ext cx="536400" cy="5364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5" name="PlaceHolder 5"/>
          <p:cNvSpPr>
            <a:spLocks noGrp="1"/>
          </p:cNvSpPr>
          <p:nvPr>
            <p:ph type="title"/>
          </p:nvPr>
        </p:nvSpPr>
        <p:spPr>
          <a:xfrm>
            <a:off x="442440" y="1045080"/>
            <a:ext cx="2147040" cy="67428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476" name="PlaceHolder 6"/>
          <p:cNvSpPr>
            <a:spLocks noGrp="1"/>
          </p:cNvSpPr>
          <p:nvPr>
            <p:ph type="sldNum"/>
          </p:nvPr>
        </p:nvSpPr>
        <p:spPr>
          <a:xfrm>
            <a:off x="-6120" y="0"/>
            <a:ext cx="548280" cy="5364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B9F9ACBA-AA2F-4B86-A364-86AF990F3369}" type="slidenum">
              <a:rPr lang="es-MX" sz="1300" b="1" strike="noStrike" spc="-1">
                <a:solidFill>
                  <a:srgbClr val="FFFFFF"/>
                </a:solidFill>
                <a:latin typeface="Open Sans"/>
                <a:ea typeface="Open Sans"/>
              </a:rPr>
              <a:t>‹Nº›</a:t>
            </a:fld>
            <a:endParaRPr lang="es-MX" sz="1300" b="0" strike="noStrike" spc="-1">
              <a:latin typeface="Times New Roman"/>
            </a:endParaRPr>
          </a:p>
        </p:txBody>
      </p:sp>
      <p:sp>
        <p:nvSpPr>
          <p:cNvPr id="477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0" y="-5760"/>
            <a:ext cx="9143640" cy="5149800"/>
          </a:xfrm>
          <a:prstGeom prst="rect">
            <a:avLst/>
          </a:prstGeom>
          <a:solidFill>
            <a:srgbClr val="FFA800">
              <a:alpha val="8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5" name="CustomShape 2"/>
          <p:cNvSpPr/>
          <p:nvPr/>
        </p:nvSpPr>
        <p:spPr>
          <a:xfrm>
            <a:off x="0" y="-5760"/>
            <a:ext cx="9143640" cy="5149800"/>
          </a:xfrm>
          <a:prstGeom prst="frame">
            <a:avLst>
              <a:gd name="adj1" fmla="val 5041"/>
            </a:avLst>
          </a:prstGeom>
          <a:solidFill>
            <a:srgbClr val="29466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6" name="CustomShape 3"/>
          <p:cNvSpPr/>
          <p:nvPr/>
        </p:nvSpPr>
        <p:spPr>
          <a:xfrm>
            <a:off x="4303800" y="4607280"/>
            <a:ext cx="536400" cy="536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PlaceHolder 4"/>
          <p:cNvSpPr>
            <a:spLocks noGrp="1"/>
          </p:cNvSpPr>
          <p:nvPr>
            <p:ph type="body"/>
          </p:nvPr>
        </p:nvSpPr>
        <p:spPr>
          <a:xfrm>
            <a:off x="457200" y="4101840"/>
            <a:ext cx="8229240" cy="51912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200" b="0" strike="noStrike" spc="-1">
                <a:solidFill>
                  <a:srgbClr val="000000"/>
                </a:solid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2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2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2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2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2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2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518" name="PlaceHolder 5"/>
          <p:cNvSpPr>
            <a:spLocks noGrp="1"/>
          </p:cNvSpPr>
          <p:nvPr>
            <p:ph type="sldNum"/>
          </p:nvPr>
        </p:nvSpPr>
        <p:spPr>
          <a:xfrm>
            <a:off x="4303440" y="4607280"/>
            <a:ext cx="536400" cy="5364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FE0B9BEC-A3B1-42BB-BFA8-0A8FE4BE7BA4}" type="slidenum">
              <a:rPr lang="es-MX" sz="1300" b="1" strike="noStrike" spc="-1">
                <a:solidFill>
                  <a:srgbClr val="294667"/>
                </a:solidFill>
                <a:latin typeface="Open Sans"/>
                <a:ea typeface="Open Sans"/>
              </a:rPr>
              <a:t>‹Nº›</a:t>
            </a:fld>
            <a:endParaRPr lang="es-MX" sz="1300" b="0" strike="noStrike" spc="-1">
              <a:latin typeface="Times New Roman"/>
            </a:endParaRPr>
          </a:p>
        </p:txBody>
      </p:sp>
      <p:sp>
        <p:nvSpPr>
          <p:cNvPr id="519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 flipH="1">
            <a:off x="6099120" y="0"/>
            <a:ext cx="3043800" cy="5144040"/>
          </a:xfrm>
          <a:prstGeom prst="rect">
            <a:avLst/>
          </a:prstGeom>
          <a:solidFill>
            <a:srgbClr val="325680">
              <a:alpha val="87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2"/>
          <p:cNvSpPr/>
          <p:nvPr/>
        </p:nvSpPr>
        <p:spPr>
          <a:xfrm flipH="1">
            <a:off x="-720" y="0"/>
            <a:ext cx="6099480" cy="514404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3"/>
          <p:cNvSpPr/>
          <p:nvPr/>
        </p:nvSpPr>
        <p:spPr>
          <a:xfrm>
            <a:off x="0" y="0"/>
            <a:ext cx="536400" cy="53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34880" y="796320"/>
            <a:ext cx="5218560" cy="66888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34160" y="1614960"/>
            <a:ext cx="2532600" cy="315864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3120120" y="1614960"/>
            <a:ext cx="2532600" cy="315864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48" name="PlaceHolder 7"/>
          <p:cNvSpPr>
            <a:spLocks noGrp="1"/>
          </p:cNvSpPr>
          <p:nvPr>
            <p:ph type="sldNum"/>
          </p:nvPr>
        </p:nvSpPr>
        <p:spPr>
          <a:xfrm>
            <a:off x="-6120" y="0"/>
            <a:ext cx="548280" cy="5364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8CF43713-B6EA-403F-B416-13E773378691}" type="slidenum">
              <a:rPr lang="es-MX" sz="1300" b="1" strike="noStrike" spc="-1">
                <a:solidFill>
                  <a:srgbClr val="294667"/>
                </a:solidFill>
                <a:latin typeface="Open Sans"/>
                <a:ea typeface="Open Sans"/>
              </a:rPr>
              <a:t>‹Nº›</a:t>
            </a:fld>
            <a:endParaRPr lang="es-MX" sz="1300" b="0" strike="noStrike" spc="-1">
              <a:latin typeface="Times New Roman"/>
            </a:endParaRPr>
          </a:p>
        </p:txBody>
      </p:sp>
      <p:sp>
        <p:nvSpPr>
          <p:cNvPr id="49" name="CustomShape 8"/>
          <p:cNvSpPr/>
          <p:nvPr/>
        </p:nvSpPr>
        <p:spPr>
          <a:xfrm>
            <a:off x="545400" y="1519920"/>
            <a:ext cx="452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29466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-5760"/>
            <a:ext cx="9143640" cy="5149800"/>
          </a:xfrm>
          <a:prstGeom prst="rect">
            <a:avLst/>
          </a:prstGeom>
          <a:solidFill>
            <a:srgbClr val="325680">
              <a:alpha val="87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0" y="-5760"/>
            <a:ext cx="9143640" cy="51498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3"/>
          <p:cNvSpPr/>
          <p:nvPr/>
        </p:nvSpPr>
        <p:spPr>
          <a:xfrm>
            <a:off x="4303800" y="4607280"/>
            <a:ext cx="536400" cy="53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PlaceHolder 4"/>
          <p:cNvSpPr>
            <a:spLocks noGrp="1"/>
          </p:cNvSpPr>
          <p:nvPr>
            <p:ph type="sldNum"/>
          </p:nvPr>
        </p:nvSpPr>
        <p:spPr>
          <a:xfrm>
            <a:off x="4303440" y="4607280"/>
            <a:ext cx="536400" cy="5364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7B538759-DC75-491E-96C0-C7FCAE9081B0}" type="slidenum">
              <a:rPr lang="es-MX" sz="1300" b="1" strike="noStrike" spc="-1">
                <a:solidFill>
                  <a:srgbClr val="294667"/>
                </a:solidFill>
                <a:latin typeface="Open Sans"/>
                <a:ea typeface="Open Sans"/>
              </a:rPr>
              <a:t>‹Nº›</a:t>
            </a:fld>
            <a:endParaRPr lang="es-MX" sz="1300" b="0" strike="noStrike" spc="-1"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0" y="0"/>
            <a:ext cx="4571640" cy="5144040"/>
          </a:xfrm>
          <a:prstGeom prst="rect">
            <a:avLst/>
          </a:prstGeom>
          <a:solidFill>
            <a:srgbClr val="FFA800">
              <a:alpha val="8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2"/>
          <p:cNvSpPr/>
          <p:nvPr/>
        </p:nvSpPr>
        <p:spPr>
          <a:xfrm>
            <a:off x="4572000" y="0"/>
            <a:ext cx="4571640" cy="5144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3"/>
          <p:cNvSpPr/>
          <p:nvPr/>
        </p:nvSpPr>
        <p:spPr>
          <a:xfrm>
            <a:off x="0" y="0"/>
            <a:ext cx="536400" cy="5364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PlaceHolder 4"/>
          <p:cNvSpPr>
            <a:spLocks noGrp="1"/>
          </p:cNvSpPr>
          <p:nvPr>
            <p:ph type="title"/>
          </p:nvPr>
        </p:nvSpPr>
        <p:spPr>
          <a:xfrm>
            <a:off x="5020560" y="2251080"/>
            <a:ext cx="3674520" cy="115992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s-MX" sz="30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132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536400" cy="5364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F262A643-11AA-4314-BF37-175EF1E0E015}" type="slidenum">
              <a:rPr lang="es-MX" sz="1300" b="1" strike="noStrike" spc="-1">
                <a:solidFill>
                  <a:srgbClr val="FFFFFF"/>
                </a:solidFill>
                <a:latin typeface="Open Sans"/>
                <a:ea typeface="Open Sans"/>
              </a:rPr>
              <a:t>‹Nº›</a:t>
            </a:fld>
            <a:endParaRPr lang="es-MX" sz="1300" b="0" strike="noStrike" spc="-1">
              <a:latin typeface="Times New Roman"/>
            </a:endParaRPr>
          </a:p>
        </p:txBody>
      </p:sp>
      <p:sp>
        <p:nvSpPr>
          <p:cNvPr id="133" name="CustomShape 6"/>
          <p:cNvSpPr/>
          <p:nvPr/>
        </p:nvSpPr>
        <p:spPr>
          <a:xfrm>
            <a:off x="5136840" y="3486600"/>
            <a:ext cx="452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A8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-5760"/>
            <a:ext cx="9143640" cy="5149800"/>
          </a:xfrm>
          <a:prstGeom prst="rect">
            <a:avLst/>
          </a:prstGeom>
          <a:solidFill>
            <a:srgbClr val="325680">
              <a:alpha val="87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2"/>
          <p:cNvSpPr/>
          <p:nvPr/>
        </p:nvSpPr>
        <p:spPr>
          <a:xfrm>
            <a:off x="0" y="-5760"/>
            <a:ext cx="9143640" cy="51498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3"/>
          <p:cNvSpPr/>
          <p:nvPr/>
        </p:nvSpPr>
        <p:spPr>
          <a:xfrm>
            <a:off x="4303800" y="0"/>
            <a:ext cx="536400" cy="886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4"/>
          <p:cNvSpPr/>
          <p:nvPr/>
        </p:nvSpPr>
        <p:spPr>
          <a:xfrm>
            <a:off x="3593520" y="208800"/>
            <a:ext cx="1956960" cy="6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6000" b="1" strike="noStrike" spc="-1">
                <a:solidFill>
                  <a:srgbClr val="294667"/>
                </a:solidFill>
                <a:latin typeface="Arial"/>
                <a:ea typeface="Arial"/>
              </a:rPr>
              <a:t>“</a:t>
            </a:r>
            <a:endParaRPr lang="es-MX" sz="6000" b="0" strike="noStrike" spc="-1">
              <a:latin typeface="Arial"/>
            </a:endParaRPr>
          </a:p>
        </p:txBody>
      </p:sp>
      <p:sp>
        <p:nvSpPr>
          <p:cNvPr id="175" name="CustomShape 5"/>
          <p:cNvSpPr/>
          <p:nvPr/>
        </p:nvSpPr>
        <p:spPr>
          <a:xfrm>
            <a:off x="4303800" y="4607280"/>
            <a:ext cx="536400" cy="5364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PlaceHolder 6"/>
          <p:cNvSpPr>
            <a:spLocks noGrp="1"/>
          </p:cNvSpPr>
          <p:nvPr>
            <p:ph type="body"/>
          </p:nvPr>
        </p:nvSpPr>
        <p:spPr>
          <a:xfrm>
            <a:off x="1616400" y="1393200"/>
            <a:ext cx="5910840" cy="300348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3000" b="0" strike="noStrike" spc="-1">
                <a:solidFill>
                  <a:srgbClr val="000000"/>
                </a:solid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30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30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3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3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3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3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177" name="PlaceHolder 7"/>
          <p:cNvSpPr>
            <a:spLocks noGrp="1"/>
          </p:cNvSpPr>
          <p:nvPr>
            <p:ph type="sldNum"/>
          </p:nvPr>
        </p:nvSpPr>
        <p:spPr>
          <a:xfrm>
            <a:off x="265320" y="4608000"/>
            <a:ext cx="8616600" cy="5364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CF7B8B18-8997-4724-9126-5511676A57EB}" type="slidenum">
              <a:rPr lang="es-MX" sz="1300" b="1" strike="noStrike" spc="-1">
                <a:solidFill>
                  <a:srgbClr val="FFFFFF"/>
                </a:solidFill>
                <a:latin typeface="Open Sans"/>
                <a:ea typeface="Open Sans"/>
              </a:rPr>
              <a:t>‹Nº›</a:t>
            </a:fld>
            <a:endParaRPr lang="es-MX" sz="1300" b="0" strike="noStrike" spc="-1">
              <a:latin typeface="Times New Roman"/>
            </a:endParaRPr>
          </a:p>
        </p:txBody>
      </p:sp>
      <p:sp>
        <p:nvSpPr>
          <p:cNvPr id="178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0"/>
            <a:ext cx="4571640" cy="5144040"/>
          </a:xfrm>
          <a:prstGeom prst="rect">
            <a:avLst/>
          </a:prstGeom>
          <a:solidFill>
            <a:srgbClr val="FFA800">
              <a:alpha val="8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2"/>
          <p:cNvSpPr/>
          <p:nvPr/>
        </p:nvSpPr>
        <p:spPr>
          <a:xfrm>
            <a:off x="4572000" y="0"/>
            <a:ext cx="4571640" cy="5144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PlaceHolder 3"/>
          <p:cNvSpPr>
            <a:spLocks noGrp="1"/>
          </p:cNvSpPr>
          <p:nvPr>
            <p:ph type="title"/>
          </p:nvPr>
        </p:nvSpPr>
        <p:spPr>
          <a:xfrm>
            <a:off x="4994280" y="693720"/>
            <a:ext cx="3692160" cy="76860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994280" y="1585080"/>
            <a:ext cx="3692160" cy="334080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219" name="CustomShape 5"/>
          <p:cNvSpPr/>
          <p:nvPr/>
        </p:nvSpPr>
        <p:spPr>
          <a:xfrm>
            <a:off x="5102640" y="1519920"/>
            <a:ext cx="452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29466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CustomShape 6"/>
          <p:cNvSpPr/>
          <p:nvPr/>
        </p:nvSpPr>
        <p:spPr>
          <a:xfrm>
            <a:off x="0" y="0"/>
            <a:ext cx="536400" cy="5364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PlaceHolder 7"/>
          <p:cNvSpPr>
            <a:spLocks noGrp="1"/>
          </p:cNvSpPr>
          <p:nvPr>
            <p:ph type="sldNum"/>
          </p:nvPr>
        </p:nvSpPr>
        <p:spPr>
          <a:xfrm>
            <a:off x="-6120" y="0"/>
            <a:ext cx="548280" cy="5364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86393BC7-5D62-4BD2-A63E-5668595AD4DF}" type="slidenum">
              <a:rPr lang="es-MX" sz="1300" b="1" strike="noStrike" spc="-1">
                <a:solidFill>
                  <a:srgbClr val="FFFFFF"/>
                </a:solidFill>
                <a:latin typeface="Open Sans"/>
                <a:ea typeface="Open Sans"/>
              </a:rPr>
              <a:t>‹Nº›</a:t>
            </a:fld>
            <a:endParaRPr lang="es-MX" sz="13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0" y="-5760"/>
            <a:ext cx="9143640" cy="51498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CustomShape 2"/>
          <p:cNvSpPr/>
          <p:nvPr/>
        </p:nvSpPr>
        <p:spPr>
          <a:xfrm>
            <a:off x="4303800" y="4607280"/>
            <a:ext cx="536400" cy="5364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PlaceHolder 3"/>
          <p:cNvSpPr>
            <a:spLocks noGrp="1"/>
          </p:cNvSpPr>
          <p:nvPr>
            <p:ph type="sldNum"/>
          </p:nvPr>
        </p:nvSpPr>
        <p:spPr>
          <a:xfrm>
            <a:off x="4303440" y="4607280"/>
            <a:ext cx="536400" cy="5364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2C6459C8-E179-4A9F-8113-19EF4D79CEA4}" type="slidenum">
              <a:rPr lang="es-MX" sz="1300" b="1" strike="noStrike" spc="-1">
                <a:solidFill>
                  <a:srgbClr val="FFFFFF"/>
                </a:solidFill>
                <a:latin typeface="Open Sans"/>
                <a:ea typeface="Open Sans"/>
              </a:rPr>
              <a:t>‹Nº›</a:t>
            </a:fld>
            <a:endParaRPr lang="es-MX" sz="1300" b="0" strike="noStrike" spc="-1">
              <a:latin typeface="Times New Roman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262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0" y="0"/>
            <a:ext cx="3043800" cy="5144040"/>
          </a:xfrm>
          <a:prstGeom prst="rect">
            <a:avLst/>
          </a:prstGeom>
          <a:solidFill>
            <a:srgbClr val="FFA800">
              <a:alpha val="8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CustomShape 2"/>
          <p:cNvSpPr/>
          <p:nvPr/>
        </p:nvSpPr>
        <p:spPr>
          <a:xfrm>
            <a:off x="3043800" y="0"/>
            <a:ext cx="6099480" cy="5144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1" name="CustomShape 3"/>
          <p:cNvSpPr/>
          <p:nvPr/>
        </p:nvSpPr>
        <p:spPr>
          <a:xfrm>
            <a:off x="0" y="0"/>
            <a:ext cx="536400" cy="5364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2" name="PlaceHolder 4"/>
          <p:cNvSpPr>
            <a:spLocks noGrp="1"/>
          </p:cNvSpPr>
          <p:nvPr>
            <p:ph type="title"/>
          </p:nvPr>
        </p:nvSpPr>
        <p:spPr>
          <a:xfrm>
            <a:off x="3468240" y="796320"/>
            <a:ext cx="5218560" cy="66888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3467880" y="1614960"/>
            <a:ext cx="2532600" cy="315864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304" name="PlaceHolder 6"/>
          <p:cNvSpPr>
            <a:spLocks noGrp="1"/>
          </p:cNvSpPr>
          <p:nvPr>
            <p:ph type="body"/>
          </p:nvPr>
        </p:nvSpPr>
        <p:spPr>
          <a:xfrm>
            <a:off x="6153480" y="1614960"/>
            <a:ext cx="2532600" cy="315864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305" name="PlaceHolder 7"/>
          <p:cNvSpPr>
            <a:spLocks noGrp="1"/>
          </p:cNvSpPr>
          <p:nvPr>
            <p:ph type="sldNum"/>
          </p:nvPr>
        </p:nvSpPr>
        <p:spPr>
          <a:xfrm>
            <a:off x="-6120" y="0"/>
            <a:ext cx="548280" cy="5364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10256825-B522-4FA9-A439-289DA27FF9AD}" type="slidenum">
              <a:rPr lang="es-MX" sz="1300" b="1" strike="noStrike" spc="-1">
                <a:solidFill>
                  <a:srgbClr val="FFFFFF"/>
                </a:solidFill>
                <a:latin typeface="Open Sans"/>
                <a:ea typeface="Open Sans"/>
              </a:rPr>
              <a:t>‹Nº›</a:t>
            </a:fld>
            <a:endParaRPr lang="es-MX" sz="1300" b="0" strike="noStrike" spc="-1">
              <a:latin typeface="Times New Roman"/>
            </a:endParaRPr>
          </a:p>
        </p:txBody>
      </p:sp>
      <p:sp>
        <p:nvSpPr>
          <p:cNvPr id="306" name="CustomShape 8"/>
          <p:cNvSpPr/>
          <p:nvPr/>
        </p:nvSpPr>
        <p:spPr>
          <a:xfrm>
            <a:off x="3578760" y="1519920"/>
            <a:ext cx="452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29466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0" y="0"/>
            <a:ext cx="4571640" cy="514404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CustomShape 2"/>
          <p:cNvSpPr/>
          <p:nvPr/>
        </p:nvSpPr>
        <p:spPr>
          <a:xfrm>
            <a:off x="4572000" y="0"/>
            <a:ext cx="4571640" cy="5144040"/>
          </a:xfrm>
          <a:prstGeom prst="rect">
            <a:avLst/>
          </a:prstGeom>
          <a:solidFill>
            <a:srgbClr val="325680">
              <a:alpha val="87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PlaceHolder 3"/>
          <p:cNvSpPr>
            <a:spLocks noGrp="1"/>
          </p:cNvSpPr>
          <p:nvPr>
            <p:ph type="title"/>
          </p:nvPr>
        </p:nvSpPr>
        <p:spPr>
          <a:xfrm>
            <a:off x="433800" y="693720"/>
            <a:ext cx="3692160" cy="76860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s-MX" sz="1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433800" y="1585080"/>
            <a:ext cx="3692160" cy="334080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347" name="CustomShape 5"/>
          <p:cNvSpPr/>
          <p:nvPr/>
        </p:nvSpPr>
        <p:spPr>
          <a:xfrm>
            <a:off x="542160" y="1519920"/>
            <a:ext cx="452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29466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CustomShape 6"/>
          <p:cNvSpPr/>
          <p:nvPr/>
        </p:nvSpPr>
        <p:spPr>
          <a:xfrm>
            <a:off x="0" y="0"/>
            <a:ext cx="536400" cy="53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9" name="PlaceHolder 7"/>
          <p:cNvSpPr>
            <a:spLocks noGrp="1"/>
          </p:cNvSpPr>
          <p:nvPr>
            <p:ph type="sldNum"/>
          </p:nvPr>
        </p:nvSpPr>
        <p:spPr>
          <a:xfrm>
            <a:off x="-6120" y="0"/>
            <a:ext cx="548280" cy="53640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249D89CC-AD15-419F-968B-7D7B63620D13}" type="slidenum">
              <a:rPr lang="es-MX" sz="1300" b="1" strike="noStrike" spc="-1">
                <a:solidFill>
                  <a:srgbClr val="294667"/>
                </a:solidFill>
                <a:latin typeface="Open Sans"/>
                <a:ea typeface="Open Sans"/>
              </a:rPr>
              <a:t>‹Nº›</a:t>
            </a:fld>
            <a:endParaRPr lang="es-MX" sz="13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1"/>
          <p:cNvSpPr txBox="1"/>
          <p:nvPr/>
        </p:nvSpPr>
        <p:spPr>
          <a:xfrm>
            <a:off x="3679200" y="2574000"/>
            <a:ext cx="5320800" cy="1159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s-MX" sz="3600" b="1" strike="noStrike" spc="-1">
                <a:solidFill>
                  <a:srgbClr val="FFFFFF"/>
                </a:solidFill>
                <a:latin typeface="Merriweather"/>
                <a:ea typeface="Merriweather"/>
              </a:rPr>
              <a:t>Proyecto de Desarrollo Integral de Robótica</a:t>
            </a:r>
            <a:endParaRPr lang="es-MX" sz="3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57" name="Group 2"/>
          <p:cNvGrpSpPr/>
          <p:nvPr/>
        </p:nvGrpSpPr>
        <p:grpSpPr>
          <a:xfrm>
            <a:off x="2021760" y="3108960"/>
            <a:ext cx="755280" cy="671040"/>
            <a:chOff x="2021760" y="3108960"/>
            <a:chExt cx="755280" cy="671040"/>
          </a:xfrm>
        </p:grpSpPr>
        <p:sp>
          <p:nvSpPr>
            <p:cNvPr id="558" name="CustomShape 3"/>
            <p:cNvSpPr/>
            <p:nvPr/>
          </p:nvSpPr>
          <p:spPr>
            <a:xfrm>
              <a:off x="2021760" y="3153600"/>
              <a:ext cx="755280" cy="479520"/>
            </a:xfrm>
            <a:custGeom>
              <a:avLst/>
              <a:gdLst/>
              <a:ahLst/>
              <a:cxnLst/>
              <a:rect l="l" t="t" r="r" b="b"/>
              <a:pathLst>
                <a:path w="16806" h="10668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80">
              <a:solidFill>
                <a:srgbClr val="FFA8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CustomShape 4"/>
            <p:cNvSpPr/>
            <p:nvPr/>
          </p:nvSpPr>
          <p:spPr>
            <a:xfrm>
              <a:off x="2377800" y="3108960"/>
              <a:ext cx="43560" cy="44640"/>
            </a:xfrm>
            <a:custGeom>
              <a:avLst/>
              <a:gdLst/>
              <a:ahLst/>
              <a:cxnLst/>
              <a:rect l="l" t="t" r="r" b="b"/>
              <a:pathLst>
                <a:path w="975" h="100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80">
              <a:solidFill>
                <a:srgbClr val="FFA8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CustomShape 5"/>
            <p:cNvSpPr/>
            <p:nvPr/>
          </p:nvSpPr>
          <p:spPr>
            <a:xfrm>
              <a:off x="2140200" y="3633480"/>
              <a:ext cx="109080" cy="146520"/>
            </a:xfrm>
            <a:custGeom>
              <a:avLst/>
              <a:gdLst/>
              <a:ahLst/>
              <a:cxnLst/>
              <a:rect l="l" t="t" r="r" b="b"/>
              <a:pathLst>
                <a:path w="2436" h="3265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80">
              <a:solidFill>
                <a:srgbClr val="FFA8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CustomShape 6"/>
            <p:cNvSpPr/>
            <p:nvPr/>
          </p:nvSpPr>
          <p:spPr>
            <a:xfrm>
              <a:off x="2549880" y="3633480"/>
              <a:ext cx="109080" cy="146520"/>
            </a:xfrm>
            <a:custGeom>
              <a:avLst/>
              <a:gdLst/>
              <a:ahLst/>
              <a:cxnLst/>
              <a:rect l="l" t="t" r="r" b="b"/>
              <a:pathLst>
                <a:path w="2437" h="3265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80">
              <a:solidFill>
                <a:srgbClr val="FFA8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CustomShape 7"/>
            <p:cNvSpPr/>
            <p:nvPr/>
          </p:nvSpPr>
          <p:spPr>
            <a:xfrm>
              <a:off x="2065680" y="3197520"/>
              <a:ext cx="667800" cy="391680"/>
            </a:xfrm>
            <a:custGeom>
              <a:avLst/>
              <a:gdLst/>
              <a:ahLst/>
              <a:cxnLst/>
              <a:rect l="l" t="t" r="r" b="b"/>
              <a:pathLst>
                <a:path w="14858" h="872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80">
              <a:solidFill>
                <a:srgbClr val="FFA8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CustomShape 8"/>
            <p:cNvSpPr/>
            <p:nvPr/>
          </p:nvSpPr>
          <p:spPr>
            <a:xfrm>
              <a:off x="2179440" y="3294000"/>
              <a:ext cx="413640" cy="207720"/>
            </a:xfrm>
            <a:custGeom>
              <a:avLst/>
              <a:gdLst/>
              <a:ahLst/>
              <a:cxnLst/>
              <a:rect l="l" t="t" r="r" b="b"/>
              <a:pathLst>
                <a:path w="9208" h="4629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80">
              <a:solidFill>
                <a:srgbClr val="FFA8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CustomShape 9"/>
            <p:cNvSpPr/>
            <p:nvPr/>
          </p:nvSpPr>
          <p:spPr>
            <a:xfrm>
              <a:off x="2480760" y="3285000"/>
              <a:ext cx="123480" cy="123480"/>
            </a:xfrm>
            <a:custGeom>
              <a:avLst/>
              <a:gdLst/>
              <a:ahLst/>
              <a:cxnLst/>
              <a:rect l="l" t="t" r="r" b="b"/>
              <a:pathLst>
                <a:path w="2753" h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80">
              <a:solidFill>
                <a:srgbClr val="FFA8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extShape 1"/>
          <p:cNvSpPr txBox="1"/>
          <p:nvPr/>
        </p:nvSpPr>
        <p:spPr>
          <a:xfrm>
            <a:off x="2048400" y="1393200"/>
            <a:ext cx="5295600" cy="249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lang="es-MX" sz="3000" b="1" strike="noStrike" spc="-1">
                <a:solidFill>
                  <a:srgbClr val="FFFFFF"/>
                </a:solidFill>
                <a:latin typeface="Open Sans"/>
                <a:ea typeface="Open Sans"/>
              </a:rPr>
              <a:t>“Trabajar en equipo divide el trabajo y multiplica los resultados”</a:t>
            </a:r>
            <a:endParaRPr lang="es-MX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TextShape 2"/>
          <p:cNvSpPr txBox="1"/>
          <p:nvPr/>
        </p:nvSpPr>
        <p:spPr>
          <a:xfrm>
            <a:off x="265320" y="4608000"/>
            <a:ext cx="861660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39F0AC3E-336E-4D97-9CF5-5F8E9978B381}" type="slidenum">
              <a:rPr lang="es-MX" sz="1300" b="1" strike="noStrike" spc="-1">
                <a:solidFill>
                  <a:srgbClr val="FFFFFF"/>
                </a:solidFill>
                <a:latin typeface="Open Sans"/>
                <a:ea typeface="Open Sans"/>
              </a:rPr>
              <a:t>10</a:t>
            </a:fld>
            <a:endParaRPr lang="es-MX" sz="13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4000" t="-1000" r="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4947840" y="95400"/>
            <a:ext cx="3692160" cy="768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s-MX" sz="1400" b="1" strike="noStrike" spc="-1">
                <a:solidFill>
                  <a:srgbClr val="294667"/>
                </a:solidFill>
                <a:latin typeface="Merriweather"/>
                <a:ea typeface="Merriweather"/>
              </a:rPr>
              <a:t>2. Hacer Trabajo de Investigación por módulos 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TextShape 2"/>
          <p:cNvSpPr txBox="1"/>
          <p:nvPr/>
        </p:nvSpPr>
        <p:spPr>
          <a:xfrm>
            <a:off x="4731840" y="1512000"/>
            <a:ext cx="3692160" cy="3340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FFC200"/>
              </a:buClr>
              <a:buFont typeface="Open Sans"/>
              <a:buChar char="▫"/>
            </a:pPr>
            <a:r>
              <a:rPr lang="es-MX" sz="1400" b="0" strike="noStrike" spc="-1">
                <a:solidFill>
                  <a:srgbClr val="021028"/>
                </a:solidFill>
                <a:latin typeface="Open Sans"/>
                <a:ea typeface="Open Sans"/>
              </a:rPr>
              <a:t>Trabajar por equipos y desarrollar un robot de propósito especifico con ciertas partes del hadware disponible p.e: robot IA con reconocimiento de imágenes y servidos web de video, control por internet android, o robot IA arduino resolución de laberintos.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FFC200"/>
              </a:buClr>
              <a:buFont typeface="Open Sans"/>
              <a:buChar char="▫"/>
            </a:pP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FFC200"/>
              </a:buClr>
              <a:buFont typeface="Open Sans"/>
              <a:buChar char="▫"/>
            </a:pPr>
            <a:r>
              <a:rPr lang="es-MX" sz="1400" b="0" strike="noStrike" spc="-1">
                <a:solidFill>
                  <a:srgbClr val="021028"/>
                </a:solidFill>
                <a:latin typeface="Open Sans"/>
                <a:ea typeface="Open Sans"/>
              </a:rPr>
              <a:t>Subir documentación y código a rama Master en github (pull request), justificar investigación en robótica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FFC200"/>
              </a:buClr>
              <a:buFont typeface="Open Sans"/>
              <a:buChar char="▫"/>
            </a:pP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FFC200"/>
              </a:buClr>
              <a:buFont typeface="Open Sans"/>
              <a:buChar char="▫"/>
            </a:pPr>
            <a:r>
              <a:rPr lang="es-MX" sz="1400" b="0" strike="noStrike" spc="-1">
                <a:solidFill>
                  <a:srgbClr val="021028"/>
                </a:solidFill>
                <a:latin typeface="Open Sans"/>
                <a:ea typeface="Open Sans"/>
              </a:rPr>
              <a:t>Armar “paquetes”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s-MX" sz="1400" b="0" strike="noStrike" spc="-1">
                <a:solidFill>
                  <a:srgbClr val="021028"/>
                </a:solidFill>
                <a:latin typeface="Open Sans"/>
                <a:ea typeface="Open Sans"/>
              </a:rPr>
              <a:t> 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TextShape 3"/>
          <p:cNvSpPr txBox="1"/>
          <p:nvPr/>
        </p:nvSpPr>
        <p:spPr>
          <a:xfrm>
            <a:off x="-6120" y="0"/>
            <a:ext cx="54828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5AEBB7F5-FF39-4578-BD5C-B63133455CC0}" type="slidenum">
              <a:rPr lang="es-MX" sz="1300" b="1" strike="noStrike" spc="-1">
                <a:solidFill>
                  <a:srgbClr val="FFFFFF"/>
                </a:solidFill>
                <a:latin typeface="Open Sans"/>
                <a:ea typeface="Open Sans"/>
              </a:rPr>
              <a:t>11</a:t>
            </a:fld>
            <a:endParaRPr lang="es-MX" sz="1300" b="0" strike="noStrike" spc="-1">
              <a:latin typeface="Times New Roman"/>
            </a:endParaRPr>
          </a:p>
        </p:txBody>
      </p:sp>
      <p:grpSp>
        <p:nvGrpSpPr>
          <p:cNvPr id="600" name="Group 4"/>
          <p:cNvGrpSpPr/>
          <p:nvPr/>
        </p:nvGrpSpPr>
        <p:grpSpPr>
          <a:xfrm>
            <a:off x="1656000" y="1800000"/>
            <a:ext cx="1174320" cy="1343520"/>
            <a:chOff x="1656000" y="1800000"/>
            <a:chExt cx="1174320" cy="1343520"/>
          </a:xfrm>
        </p:grpSpPr>
        <p:sp>
          <p:nvSpPr>
            <p:cNvPr id="601" name="CustomShape 5"/>
            <p:cNvSpPr/>
            <p:nvPr/>
          </p:nvSpPr>
          <p:spPr>
            <a:xfrm>
              <a:off x="1656000" y="1800000"/>
              <a:ext cx="906480" cy="1015560"/>
            </a:xfrm>
            <a:custGeom>
              <a:avLst/>
              <a:gdLst/>
              <a:ahLst/>
              <a:cxn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CustomShape 6"/>
            <p:cNvSpPr/>
            <p:nvPr/>
          </p:nvSpPr>
          <p:spPr>
            <a:xfrm>
              <a:off x="1760760" y="1917720"/>
              <a:ext cx="695160" cy="778680"/>
            </a:xfrm>
            <a:custGeom>
              <a:avLst/>
              <a:gdLst/>
              <a:ahLst/>
              <a:cxn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3" name="CustomShape 7"/>
            <p:cNvSpPr/>
            <p:nvPr/>
          </p:nvSpPr>
          <p:spPr>
            <a:xfrm>
              <a:off x="1864800" y="2036880"/>
              <a:ext cx="242280" cy="271800"/>
            </a:xfrm>
            <a:custGeom>
              <a:avLst/>
              <a:gdLst/>
              <a:ahLst/>
              <a:cxn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CustomShape 8"/>
            <p:cNvSpPr/>
            <p:nvPr/>
          </p:nvSpPr>
          <p:spPr>
            <a:xfrm>
              <a:off x="2387520" y="2649960"/>
              <a:ext cx="442800" cy="493560"/>
            </a:xfrm>
            <a:custGeom>
              <a:avLst/>
              <a:gdLst/>
              <a:ahLst/>
              <a:cxn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TextShape 1"/>
          <p:cNvSpPr txBox="1"/>
          <p:nvPr/>
        </p:nvSpPr>
        <p:spPr>
          <a:xfrm>
            <a:off x="433800" y="693720"/>
            <a:ext cx="3692160" cy="768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s-MX" sz="1400" b="1" strike="noStrike" spc="-1">
                <a:solidFill>
                  <a:srgbClr val="294667"/>
                </a:solidFill>
                <a:latin typeface="Merriweather"/>
                <a:ea typeface="Merriweather"/>
              </a:rPr>
              <a:t>Cyclops-project, un siguelineas opensource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TextShape 2"/>
          <p:cNvSpPr txBox="1"/>
          <p:nvPr/>
        </p:nvSpPr>
        <p:spPr>
          <a:xfrm>
            <a:off x="433800" y="1585080"/>
            <a:ext cx="3692160" cy="3340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s-MX" sz="1800" b="0" strike="noStrike" spc="-1">
                <a:solidFill>
                  <a:srgbClr val="FFFFFF"/>
                </a:solidFill>
                <a:latin typeface="Open Sans"/>
                <a:ea typeface="Open Sans"/>
              </a:rPr>
              <a:t>Podemos basarnos en cómo estructura su documentación para el proyecto</a:t>
            </a:r>
            <a:endParaRPr lang="es-MX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TextShape 3"/>
          <p:cNvSpPr txBox="1"/>
          <p:nvPr/>
        </p:nvSpPr>
        <p:spPr>
          <a:xfrm>
            <a:off x="-6120" y="0"/>
            <a:ext cx="54828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C8A62F72-7C06-4DAC-8DF5-3D8E5FC59A77}" type="slidenum">
              <a:rPr lang="es-MX" sz="1300" b="1" strike="noStrike" spc="-1">
                <a:solidFill>
                  <a:srgbClr val="294667"/>
                </a:solidFill>
                <a:latin typeface="Open Sans"/>
                <a:ea typeface="Open Sans"/>
              </a:rPr>
              <a:t>12</a:t>
            </a:fld>
            <a:endParaRPr lang="es-MX" sz="1300" b="0" strike="noStrike" spc="-1">
              <a:latin typeface="Times New Roman"/>
            </a:endParaRPr>
          </a:p>
        </p:txBody>
      </p:sp>
      <p:pic>
        <p:nvPicPr>
          <p:cNvPr id="631" name="630 Imagen"/>
          <p:cNvPicPr/>
          <p:nvPr/>
        </p:nvPicPr>
        <p:blipFill>
          <a:blip r:embed="rId3"/>
          <a:srcRect l="13924" t="8822" r="16717" b="6201"/>
          <a:stretch/>
        </p:blipFill>
        <p:spPr>
          <a:xfrm>
            <a:off x="4126320" y="0"/>
            <a:ext cx="5017680" cy="3456000"/>
          </a:xfrm>
          <a:prstGeom prst="rect">
            <a:avLst/>
          </a:prstGeom>
          <a:ln>
            <a:noFill/>
          </a:ln>
        </p:spPr>
      </p:pic>
      <p:pic>
        <p:nvPicPr>
          <p:cNvPr id="632" name="631 Imagen"/>
          <p:cNvPicPr/>
          <p:nvPr/>
        </p:nvPicPr>
        <p:blipFill>
          <a:blip r:embed="rId4"/>
          <a:stretch/>
        </p:blipFill>
        <p:spPr>
          <a:xfrm>
            <a:off x="1012680" y="3207600"/>
            <a:ext cx="2443320" cy="183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TextShape 1"/>
          <p:cNvSpPr txBox="1"/>
          <p:nvPr/>
        </p:nvSpPr>
        <p:spPr>
          <a:xfrm>
            <a:off x="442440" y="1045080"/>
            <a:ext cx="2329360" cy="674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s-MX" sz="1400" b="1" strike="noStrike" spc="-1" dirty="0" smtClean="0">
                <a:solidFill>
                  <a:srgbClr val="294667"/>
                </a:solidFill>
                <a:latin typeface="Merriweather"/>
                <a:ea typeface="Merriweather"/>
              </a:rPr>
              <a:t>Los paquetes pueden contar  con lo siguiente</a:t>
            </a:r>
            <a:endParaRPr lang="es-MX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CustomShape 2"/>
          <p:cNvSpPr/>
          <p:nvPr/>
        </p:nvSpPr>
        <p:spPr>
          <a:xfrm>
            <a:off x="4394520" y="1045080"/>
            <a:ext cx="1948320" cy="1948680"/>
          </a:xfrm>
          <a:prstGeom prst="ellipse">
            <a:avLst/>
          </a:prstGeom>
          <a:noFill/>
          <a:ln w="38160">
            <a:solidFill>
              <a:srgbClr val="FFA8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s-MX" sz="1400" b="1" strike="noStrike" spc="-1" dirty="0" err="1" smtClean="0">
                <a:solidFill>
                  <a:srgbClr val="FFFFFF"/>
                </a:solidFill>
                <a:latin typeface="Open Sans"/>
                <a:ea typeface="Open Sans"/>
              </a:rPr>
              <a:t>Hadware</a:t>
            </a:r>
            <a:endParaRPr lang="es-MX" sz="1400" b="0" strike="noStrike" spc="-1" dirty="0">
              <a:latin typeface="Arial"/>
            </a:endParaRPr>
          </a:p>
        </p:txBody>
      </p:sp>
      <p:sp>
        <p:nvSpPr>
          <p:cNvPr id="635" name="CustomShape 3"/>
          <p:cNvSpPr/>
          <p:nvPr/>
        </p:nvSpPr>
        <p:spPr>
          <a:xfrm>
            <a:off x="5231880" y="2450520"/>
            <a:ext cx="1948320" cy="1948680"/>
          </a:xfrm>
          <a:prstGeom prst="ellipse">
            <a:avLst/>
          </a:prstGeom>
          <a:noFill/>
          <a:ln w="38160">
            <a:solidFill>
              <a:srgbClr val="FFA8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s-MX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Aplicaciones Externas </a:t>
            </a:r>
            <a:endParaRPr lang="es-MX" sz="1400" b="0" strike="noStrike" spc="-1" dirty="0">
              <a:latin typeface="Arial"/>
            </a:endParaRPr>
          </a:p>
        </p:txBody>
      </p:sp>
      <p:sp>
        <p:nvSpPr>
          <p:cNvPr id="636" name="CustomShape 4"/>
          <p:cNvSpPr/>
          <p:nvPr/>
        </p:nvSpPr>
        <p:spPr>
          <a:xfrm>
            <a:off x="6059160" y="1045080"/>
            <a:ext cx="1948320" cy="1948680"/>
          </a:xfrm>
          <a:prstGeom prst="ellipse">
            <a:avLst/>
          </a:prstGeom>
          <a:noFill/>
          <a:ln w="38160">
            <a:solidFill>
              <a:srgbClr val="FFA8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s-MX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Software del </a:t>
            </a:r>
            <a:r>
              <a:rPr lang="es-MX" sz="1400" b="1" strike="noStrike" spc="-1" dirty="0" err="1" smtClean="0">
                <a:solidFill>
                  <a:srgbClr val="FFFFFF"/>
                </a:solidFill>
                <a:latin typeface="Open Sans"/>
                <a:ea typeface="Open Sans"/>
              </a:rPr>
              <a:t>Hadware</a:t>
            </a:r>
            <a:endParaRPr lang="es-MX" sz="1400" b="0" strike="noStrike" spc="-1" dirty="0">
              <a:latin typeface="Arial"/>
            </a:endParaRPr>
          </a:p>
        </p:txBody>
      </p:sp>
      <p:sp>
        <p:nvSpPr>
          <p:cNvPr id="637" name="TextShape 5"/>
          <p:cNvSpPr txBox="1"/>
          <p:nvPr/>
        </p:nvSpPr>
        <p:spPr>
          <a:xfrm>
            <a:off x="-6120" y="0"/>
            <a:ext cx="54828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6812B7DC-B8F3-4DAD-9EFD-6B9C3C6A75ED}" type="slidenum">
              <a:rPr lang="es-MX" sz="1300" b="1" strike="noStrike" spc="-1">
                <a:solidFill>
                  <a:srgbClr val="FFFFFF"/>
                </a:solidFill>
                <a:latin typeface="Open Sans"/>
                <a:ea typeface="Open Sans"/>
              </a:rPr>
              <a:t>13</a:t>
            </a:fld>
            <a:endParaRPr lang="es-MX" sz="13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TextShape 1"/>
          <p:cNvSpPr txBox="1"/>
          <p:nvPr/>
        </p:nvSpPr>
        <p:spPr>
          <a:xfrm>
            <a:off x="2383200" y="3391560"/>
            <a:ext cx="438480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lang="es-MX" sz="2600" b="0" strike="noStrike" spc="-1">
                <a:solidFill>
                  <a:srgbClr val="021028"/>
                </a:solidFill>
                <a:latin typeface="Open Sans"/>
                <a:ea typeface="Open Sans"/>
              </a:rPr>
              <a:t>Gran idea de negocio!!</a:t>
            </a:r>
            <a:endParaRPr lang="es-MX" sz="2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endParaRPr lang="es-MX" sz="2600" b="0" strike="noStrike" spc="-1">
              <a:latin typeface="Arial"/>
            </a:endParaRPr>
          </a:p>
        </p:txBody>
      </p:sp>
      <p:grpSp>
        <p:nvGrpSpPr>
          <p:cNvPr id="606" name="Group 2"/>
          <p:cNvGrpSpPr/>
          <p:nvPr/>
        </p:nvGrpSpPr>
        <p:grpSpPr>
          <a:xfrm>
            <a:off x="3907080" y="652680"/>
            <a:ext cx="1469520" cy="1469880"/>
            <a:chOff x="3907080" y="652680"/>
            <a:chExt cx="1469520" cy="1469880"/>
          </a:xfrm>
        </p:grpSpPr>
        <p:sp>
          <p:nvSpPr>
            <p:cNvPr id="607" name="CustomShape 3"/>
            <p:cNvSpPr/>
            <p:nvPr/>
          </p:nvSpPr>
          <p:spPr>
            <a:xfrm>
              <a:off x="4451040" y="1196640"/>
              <a:ext cx="761040" cy="761040"/>
            </a:xfrm>
            <a:custGeom>
              <a:avLst/>
              <a:gdLst/>
              <a:ahLst/>
              <a:cxnLst/>
              <a:rect l="l" t="t" r="r" b="b"/>
              <a:pathLst>
                <a:path w="8452" h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80">
              <a:solidFill>
                <a:srgbClr val="29466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CustomShape 4"/>
            <p:cNvSpPr/>
            <p:nvPr/>
          </p:nvSpPr>
          <p:spPr>
            <a:xfrm>
              <a:off x="3907080" y="652680"/>
              <a:ext cx="1469520" cy="1469880"/>
            </a:xfrm>
            <a:custGeom>
              <a:avLst/>
              <a:gdLst/>
              <a:ahLst/>
              <a:cxnLst/>
              <a:rect l="l" t="t" r="r" b="b"/>
              <a:pathLst>
                <a:path w="16318" h="16319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80">
              <a:solidFill>
                <a:srgbClr val="29466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9" name="Group 5"/>
          <p:cNvGrpSpPr/>
          <p:nvPr/>
        </p:nvGrpSpPr>
        <p:grpSpPr>
          <a:xfrm>
            <a:off x="3773520" y="2266920"/>
            <a:ext cx="697680" cy="697680"/>
            <a:chOff x="3773520" y="2266920"/>
            <a:chExt cx="697680" cy="697680"/>
          </a:xfrm>
        </p:grpSpPr>
        <p:sp>
          <p:nvSpPr>
            <p:cNvPr id="610" name="CustomShape 6"/>
            <p:cNvSpPr/>
            <p:nvPr/>
          </p:nvSpPr>
          <p:spPr>
            <a:xfrm rot="21013200">
              <a:off x="3820320" y="2313720"/>
              <a:ext cx="604080" cy="603720"/>
            </a:xfrm>
            <a:custGeom>
              <a:avLst/>
              <a:gdLst/>
              <a:ahLst/>
              <a:cxnLst/>
              <a:rect l="l" t="t" r="r" b="b"/>
              <a:pathLst>
                <a:path w="17683" h="17682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80">
              <a:solidFill>
                <a:srgbClr val="29466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CustomShape 7"/>
            <p:cNvSpPr/>
            <p:nvPr/>
          </p:nvSpPr>
          <p:spPr>
            <a:xfrm rot="21013200">
              <a:off x="3888360" y="2826360"/>
              <a:ext cx="99720" cy="99720"/>
            </a:xfrm>
            <a:custGeom>
              <a:avLst/>
              <a:gdLst/>
              <a:ahLst/>
              <a:cxnLst/>
              <a:rect l="l" t="t" r="r" b="b"/>
              <a:pathLst>
                <a:path w="2924" h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80">
              <a:solidFill>
                <a:srgbClr val="29466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CustomShape 8"/>
            <p:cNvSpPr/>
            <p:nvPr/>
          </p:nvSpPr>
          <p:spPr>
            <a:xfrm rot="21013200">
              <a:off x="3971880" y="2873880"/>
              <a:ext cx="63720" cy="63720"/>
            </a:xfrm>
            <a:custGeom>
              <a:avLst/>
              <a:gdLst/>
              <a:ahLst/>
              <a:cxnLst/>
              <a:rect l="l" t="t" r="r" b="b"/>
              <a:pathLst>
                <a:path w="1877" h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80">
              <a:solidFill>
                <a:srgbClr val="29466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CustomShape 9"/>
            <p:cNvSpPr/>
            <p:nvPr/>
          </p:nvSpPr>
          <p:spPr>
            <a:xfrm rot="21013200">
              <a:off x="3856320" y="2792520"/>
              <a:ext cx="63720" cy="63720"/>
            </a:xfrm>
            <a:custGeom>
              <a:avLst/>
              <a:gdLst/>
              <a:ahLst/>
              <a:cxnLst/>
              <a:rect l="l" t="t" r="r" b="b"/>
              <a:pathLst>
                <a:path w="1876" h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80">
              <a:solidFill>
                <a:srgbClr val="29466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14" name="CustomShape 10"/>
          <p:cNvSpPr/>
          <p:nvPr/>
        </p:nvSpPr>
        <p:spPr>
          <a:xfrm>
            <a:off x="3555360" y="991800"/>
            <a:ext cx="229320" cy="218880"/>
          </a:xfrm>
          <a:custGeom>
            <a:avLst/>
            <a:gdLst/>
            <a:ahLst/>
            <a:cxnLst/>
            <a:rect l="l" t="t" r="r" b="b"/>
            <a:pathLst>
              <a:path w="15101" h="14419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80">
            <a:solidFill>
              <a:srgbClr val="FFA8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5" name="CustomShape 11"/>
          <p:cNvSpPr/>
          <p:nvPr/>
        </p:nvSpPr>
        <p:spPr>
          <a:xfrm rot="2697600">
            <a:off x="5069160" y="2114640"/>
            <a:ext cx="348480" cy="332640"/>
          </a:xfrm>
          <a:custGeom>
            <a:avLst/>
            <a:gdLst/>
            <a:ahLst/>
            <a:cxnLst/>
            <a:rect l="l" t="t" r="r" b="b"/>
            <a:pathLst>
              <a:path w="15101" h="14419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80">
            <a:solidFill>
              <a:srgbClr val="FFA8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6" name="CustomShape 12"/>
          <p:cNvSpPr/>
          <p:nvPr/>
        </p:nvSpPr>
        <p:spPr>
          <a:xfrm>
            <a:off x="5344920" y="1924920"/>
            <a:ext cx="139320" cy="133200"/>
          </a:xfrm>
          <a:custGeom>
            <a:avLst/>
            <a:gdLst/>
            <a:ahLst/>
            <a:cxnLst/>
            <a:rect l="l" t="t" r="r" b="b"/>
            <a:pathLst>
              <a:path w="15101" h="14419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80">
            <a:solidFill>
              <a:srgbClr val="FFA8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7" name="CustomShape 13"/>
          <p:cNvSpPr/>
          <p:nvPr/>
        </p:nvSpPr>
        <p:spPr>
          <a:xfrm rot="1280400">
            <a:off x="3395880" y="1653120"/>
            <a:ext cx="139320" cy="133200"/>
          </a:xfrm>
          <a:custGeom>
            <a:avLst/>
            <a:gdLst/>
            <a:ahLst/>
            <a:cxnLst/>
            <a:rect l="l" t="t" r="r" b="b"/>
            <a:pathLst>
              <a:path w="15101" h="14419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80">
            <a:solidFill>
              <a:srgbClr val="FFA8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8" name="TextShape 14"/>
          <p:cNvSpPr txBox="1"/>
          <p:nvPr/>
        </p:nvSpPr>
        <p:spPr>
          <a:xfrm>
            <a:off x="4303440" y="4607280"/>
            <a:ext cx="53640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E0E08587-FB77-4811-866C-95D529F23005}" type="slidenum">
              <a:rPr lang="es-MX" sz="1300" b="1" strike="noStrike" spc="-1">
                <a:solidFill>
                  <a:srgbClr val="FFFFFF"/>
                </a:solidFill>
                <a:latin typeface="Open Sans"/>
                <a:ea typeface="Open Sans"/>
              </a:rPr>
              <a:t>14</a:t>
            </a:fld>
            <a:endParaRPr lang="es-MX" sz="13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extShape 1"/>
          <p:cNvSpPr txBox="1"/>
          <p:nvPr/>
        </p:nvSpPr>
        <p:spPr>
          <a:xfrm>
            <a:off x="4947840" y="95400"/>
            <a:ext cx="3692160" cy="768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s-MX" sz="1400" b="1" strike="noStrike" spc="-1" dirty="0" smtClean="0">
                <a:solidFill>
                  <a:srgbClr val="294667"/>
                </a:solidFill>
                <a:latin typeface="Merriweather"/>
                <a:ea typeface="Merriweather"/>
              </a:rPr>
              <a:t>3. Idea de Negocio</a:t>
            </a:r>
            <a:endParaRPr lang="es-MX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TextShape 2"/>
          <p:cNvSpPr txBox="1"/>
          <p:nvPr/>
        </p:nvSpPr>
        <p:spPr>
          <a:xfrm>
            <a:off x="4731840" y="1512000"/>
            <a:ext cx="3692160" cy="3340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FFC200"/>
              </a:buClr>
              <a:buFont typeface="Open Sans"/>
              <a:buChar char="▫"/>
            </a:pPr>
            <a:r>
              <a:rPr lang="es-MX" sz="1400" b="0" strike="noStrike" spc="-1" dirty="0" smtClean="0">
                <a:solidFill>
                  <a:srgbClr val="021028"/>
                </a:solidFill>
                <a:latin typeface="Open Sans"/>
                <a:ea typeface="Open Sans"/>
              </a:rPr>
              <a:t>Publicitar Robots por paquetes o modelos(videos, carteles, demostraciones, </a:t>
            </a:r>
            <a:r>
              <a:rPr lang="es-MX" sz="1400" b="0" strike="noStrike" spc="-1" dirty="0" err="1" smtClean="0">
                <a:solidFill>
                  <a:srgbClr val="021028"/>
                </a:solidFill>
                <a:latin typeface="Open Sans"/>
                <a:ea typeface="Open Sans"/>
              </a:rPr>
              <a:t>etc</a:t>
            </a:r>
            <a:r>
              <a:rPr lang="es-MX" sz="1400" b="0" strike="noStrike" spc="-1" dirty="0" smtClean="0">
                <a:solidFill>
                  <a:srgbClr val="021028"/>
                </a:solidFill>
                <a:latin typeface="Open Sans"/>
                <a:ea typeface="Open Sans"/>
              </a:rPr>
              <a:t>), donde cada paquete incluye el </a:t>
            </a:r>
            <a:r>
              <a:rPr lang="es-MX" sz="1400" b="0" strike="noStrike" spc="-1" dirty="0" err="1" smtClean="0">
                <a:solidFill>
                  <a:srgbClr val="021028"/>
                </a:solidFill>
                <a:latin typeface="Open Sans"/>
                <a:ea typeface="Open Sans"/>
              </a:rPr>
              <a:t>hadware</a:t>
            </a:r>
            <a:r>
              <a:rPr lang="es-MX" sz="1400" b="0" strike="noStrike" spc="-1" dirty="0" smtClean="0">
                <a:solidFill>
                  <a:srgbClr val="021028"/>
                </a:solidFill>
                <a:latin typeface="Open Sans"/>
                <a:ea typeface="Open Sans"/>
              </a:rPr>
              <a:t> correspondiente a cada arquitectura de robot</a:t>
            </a:r>
            <a:endParaRPr lang="es-MX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FFC200"/>
              </a:buClr>
              <a:buFont typeface="Open Sans"/>
              <a:buChar char="▫"/>
            </a:pPr>
            <a:endParaRPr lang="es-MX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FFC200"/>
              </a:buClr>
              <a:buFont typeface="Open Sans"/>
              <a:buChar char="▫"/>
            </a:pPr>
            <a:r>
              <a:rPr lang="es-MX" sz="1400" b="0" strike="noStrike" spc="-1" dirty="0" smtClean="0">
                <a:solidFill>
                  <a:srgbClr val="021028"/>
                </a:solidFill>
                <a:latin typeface="Open Sans"/>
                <a:ea typeface="Open Sans"/>
              </a:rPr>
              <a:t>Conseguir  proveedores (JLCPCB, Ag-electrónica, </a:t>
            </a:r>
            <a:r>
              <a:rPr lang="es-MX" sz="1400" b="0" strike="noStrike" spc="-1" dirty="0" err="1" smtClean="0">
                <a:solidFill>
                  <a:srgbClr val="021028"/>
                </a:solidFill>
                <a:latin typeface="Open Sans"/>
                <a:ea typeface="Open Sans"/>
              </a:rPr>
              <a:t>robodacta</a:t>
            </a:r>
            <a:r>
              <a:rPr lang="es-MX" sz="1400" b="0" strike="noStrike" spc="-1" dirty="0" smtClean="0">
                <a:solidFill>
                  <a:srgbClr val="021028"/>
                </a:solidFill>
                <a:latin typeface="Open Sans"/>
                <a:ea typeface="Open Sans"/>
              </a:rPr>
              <a:t>, </a:t>
            </a:r>
            <a:r>
              <a:rPr lang="es-MX" sz="1400" b="0" strike="noStrike" spc="-1" dirty="0" err="1" smtClean="0">
                <a:solidFill>
                  <a:srgbClr val="021028"/>
                </a:solidFill>
                <a:latin typeface="Open Sans"/>
                <a:ea typeface="Open Sans"/>
              </a:rPr>
              <a:t>etc</a:t>
            </a:r>
            <a:r>
              <a:rPr lang="es-MX" sz="1400" b="0" strike="noStrike" spc="-1" dirty="0" smtClean="0">
                <a:solidFill>
                  <a:srgbClr val="021028"/>
                </a:solidFill>
                <a:latin typeface="Open Sans"/>
                <a:ea typeface="Open Sans"/>
              </a:rPr>
              <a:t>)</a:t>
            </a:r>
            <a:endParaRPr lang="es-MX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FFC200"/>
              </a:buClr>
              <a:buFont typeface="Open Sans"/>
              <a:buChar char="▫"/>
            </a:pPr>
            <a:endParaRPr lang="es-MX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FFC200"/>
              </a:buClr>
              <a:buFont typeface="Open Sans"/>
              <a:buChar char="▫"/>
            </a:pPr>
            <a:r>
              <a:rPr lang="es-MX" sz="1400" b="0" strike="noStrike" spc="-1" dirty="0">
                <a:solidFill>
                  <a:srgbClr val="021028"/>
                </a:solidFill>
                <a:latin typeface="Open Sans"/>
                <a:ea typeface="Open Sans"/>
              </a:rPr>
              <a:t>Armar “paquetes</a:t>
            </a:r>
            <a:r>
              <a:rPr lang="es-MX" sz="1400" b="0" strike="noStrike" spc="-1" dirty="0" smtClean="0">
                <a:solidFill>
                  <a:srgbClr val="021028"/>
                </a:solidFill>
                <a:latin typeface="Open Sans"/>
                <a:ea typeface="Open Sans"/>
              </a:rPr>
              <a:t>” con las documentación que se tiene</a:t>
            </a:r>
            <a:endParaRPr lang="es-MX" sz="1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s-MX" sz="1400" b="0" strike="noStrike" spc="-1" dirty="0">
                <a:solidFill>
                  <a:srgbClr val="021028"/>
                </a:solidFill>
                <a:latin typeface="Open Sans"/>
                <a:ea typeface="Open Sans"/>
              </a:rPr>
              <a:t> </a:t>
            </a:r>
            <a:endParaRPr lang="es-MX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TextShape 9"/>
          <p:cNvSpPr txBox="1"/>
          <p:nvPr/>
        </p:nvSpPr>
        <p:spPr>
          <a:xfrm>
            <a:off x="-6120" y="0"/>
            <a:ext cx="54828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EB59343A-277A-4795-A883-0249C966D808}" type="slidenum">
              <a:rPr lang="es-MX" sz="1300" b="1" strike="noStrike" spc="-1">
                <a:solidFill>
                  <a:srgbClr val="FFFFFF"/>
                </a:solidFill>
                <a:latin typeface="Open Sans"/>
                <a:ea typeface="Open Sans"/>
              </a:rPr>
              <a:t>15</a:t>
            </a:fld>
            <a:endParaRPr lang="es-MX" sz="1300" b="0" strike="noStrike" spc="-1">
              <a:latin typeface="Times New Roman"/>
            </a:endParaRPr>
          </a:p>
        </p:txBody>
      </p:sp>
      <p:grpSp>
        <p:nvGrpSpPr>
          <p:cNvPr id="11" name="Group 210"/>
          <p:cNvGrpSpPr/>
          <p:nvPr/>
        </p:nvGrpSpPr>
        <p:grpSpPr>
          <a:xfrm>
            <a:off x="1164397" y="1522459"/>
            <a:ext cx="2540808" cy="2031984"/>
            <a:chOff x="4197240" y="3165120"/>
            <a:chExt cx="323280" cy="287280"/>
          </a:xfrm>
        </p:grpSpPr>
        <p:sp>
          <p:nvSpPr>
            <p:cNvPr id="12" name="CustomShape 211"/>
            <p:cNvSpPr/>
            <p:nvPr/>
          </p:nvSpPr>
          <p:spPr>
            <a:xfrm>
              <a:off x="4197240" y="3184560"/>
              <a:ext cx="323280" cy="205200"/>
            </a:xfrm>
            <a:custGeom>
              <a:avLst/>
              <a:gdLst/>
              <a:ahLst/>
              <a:cxnLst/>
              <a:rect l="l" t="t" r="r" b="b"/>
              <a:pathLst>
                <a:path w="16806" h="10668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212"/>
            <p:cNvSpPr/>
            <p:nvPr/>
          </p:nvSpPr>
          <p:spPr>
            <a:xfrm>
              <a:off x="4349880" y="3165120"/>
              <a:ext cx="18360" cy="19080"/>
            </a:xfrm>
            <a:custGeom>
              <a:avLst/>
              <a:gdLst/>
              <a:ahLst/>
              <a:cxnLst/>
              <a:rect l="l" t="t" r="r" b="b"/>
              <a:pathLst>
                <a:path w="975" h="100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213"/>
            <p:cNvSpPr/>
            <p:nvPr/>
          </p:nvSpPr>
          <p:spPr>
            <a:xfrm>
              <a:off x="4248000" y="3389760"/>
              <a:ext cx="46440" cy="62640"/>
            </a:xfrm>
            <a:custGeom>
              <a:avLst/>
              <a:gdLst/>
              <a:ahLst/>
              <a:cxnLst/>
              <a:rect l="l" t="t" r="r" b="b"/>
              <a:pathLst>
                <a:path w="2436" h="3265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214"/>
            <p:cNvSpPr/>
            <p:nvPr/>
          </p:nvSpPr>
          <p:spPr>
            <a:xfrm>
              <a:off x="4423320" y="3389760"/>
              <a:ext cx="46440" cy="62640"/>
            </a:xfrm>
            <a:custGeom>
              <a:avLst/>
              <a:gdLst/>
              <a:ahLst/>
              <a:cxnLst/>
              <a:rect l="l" t="t" r="r" b="b"/>
              <a:pathLst>
                <a:path w="2437" h="3265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215"/>
            <p:cNvSpPr/>
            <p:nvPr/>
          </p:nvSpPr>
          <p:spPr>
            <a:xfrm>
              <a:off x="4215960" y="3203280"/>
              <a:ext cx="285840" cy="167760"/>
            </a:xfrm>
            <a:custGeom>
              <a:avLst/>
              <a:gdLst/>
              <a:ahLst/>
              <a:cxnLst/>
              <a:rect l="l" t="t" r="r" b="b"/>
              <a:pathLst>
                <a:path w="14858" h="872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216"/>
            <p:cNvSpPr/>
            <p:nvPr/>
          </p:nvSpPr>
          <p:spPr>
            <a:xfrm>
              <a:off x="4264920" y="3244320"/>
              <a:ext cx="177120" cy="88920"/>
            </a:xfrm>
            <a:custGeom>
              <a:avLst/>
              <a:gdLst/>
              <a:ahLst/>
              <a:cxnLst/>
              <a:rect l="l" t="t" r="r" b="b"/>
              <a:pathLst>
                <a:path w="9208" h="4629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217"/>
            <p:cNvSpPr/>
            <p:nvPr/>
          </p:nvSpPr>
          <p:spPr>
            <a:xfrm>
              <a:off x="4393800" y="3240720"/>
              <a:ext cx="52560" cy="52560"/>
            </a:xfrm>
            <a:custGeom>
              <a:avLst/>
              <a:gdLst/>
              <a:ahLst/>
              <a:cxnLst/>
              <a:rect l="l" t="t" r="r" b="b"/>
              <a:pathLst>
                <a:path w="2753" h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TextShape 1"/>
          <p:cNvSpPr txBox="1"/>
          <p:nvPr/>
        </p:nvSpPr>
        <p:spPr>
          <a:xfrm>
            <a:off x="442440" y="1045080"/>
            <a:ext cx="2147040" cy="674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s-MX" sz="1400" b="1" strike="noStrike" spc="-1" dirty="0" smtClean="0">
                <a:solidFill>
                  <a:srgbClr val="294667"/>
                </a:solidFill>
                <a:latin typeface="Merriweather"/>
                <a:ea typeface="Merriweather"/>
              </a:rPr>
              <a:t>Especulemos un poco</a:t>
            </a:r>
            <a:endParaRPr lang="es-MX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39" name="Table 2"/>
          <p:cNvGraphicFramePr/>
          <p:nvPr>
            <p:extLst>
              <p:ext uri="{D42A27DB-BD31-4B8C-83A1-F6EECF244321}">
                <p14:modId xmlns:p14="http://schemas.microsoft.com/office/powerpoint/2010/main" val="1560571012"/>
              </p:ext>
            </p:extLst>
          </p:nvPr>
        </p:nvGraphicFramePr>
        <p:xfrm>
          <a:off x="3275856" y="916360"/>
          <a:ext cx="5328592" cy="3300480"/>
        </p:xfrm>
        <a:graphic>
          <a:graphicData uri="http://schemas.openxmlformats.org/drawingml/2006/table">
            <a:tbl>
              <a:tblPr/>
              <a:tblGrid>
                <a:gridCol w="2663472"/>
                <a:gridCol w="2665120"/>
              </a:tblGrid>
              <a:tr h="825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400" b="0" strike="noStrike" spc="-1" dirty="0" smtClean="0">
                          <a:latin typeface="Arial"/>
                        </a:rPr>
                        <a:t>Paquete 1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400" b="0" strike="noStrike" spc="-1" dirty="0" smtClean="0">
                          <a:latin typeface="Arial"/>
                        </a:rPr>
                        <a:t>Robot Laberinto</a:t>
                      </a:r>
                      <a:r>
                        <a:rPr lang="es-MX" sz="1400" b="0" strike="noStrike" spc="-1" baseline="0" dirty="0" smtClean="0">
                          <a:latin typeface="Arial"/>
                        </a:rPr>
                        <a:t> con A*</a:t>
                      </a:r>
                      <a:endParaRPr lang="es-MX" sz="1400" b="0" strike="noStrike" spc="-1" dirty="0">
                        <a:latin typeface="Arial"/>
                      </a:endParaRPr>
                    </a:p>
                  </a:txBody>
                  <a:tcPr marL="91080" marR="91080">
                    <a:lnL w="38160">
                      <a:solidFill>
                        <a:srgbClr val="EFEFEF"/>
                      </a:solidFill>
                    </a:lnL>
                    <a:lnR w="3816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6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6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400" b="0" strike="noStrike" spc="-1" dirty="0" err="1" smtClean="0">
                          <a:latin typeface="Arial"/>
                        </a:rPr>
                        <a:t>Arduino</a:t>
                      </a:r>
                      <a:r>
                        <a:rPr lang="es-MX" sz="1400" b="0" strike="noStrike" spc="-1" dirty="0" smtClean="0">
                          <a:latin typeface="Arial"/>
                        </a:rPr>
                        <a:t>, motores, sensores IR</a:t>
                      </a:r>
                      <a:r>
                        <a:rPr lang="es-MX" sz="1400" b="0" strike="noStrike" spc="-1" baseline="0" dirty="0" smtClean="0">
                          <a:latin typeface="Arial"/>
                        </a:rPr>
                        <a:t> o reflexivos, IA, </a:t>
                      </a:r>
                      <a:r>
                        <a:rPr lang="es-MX" sz="1400" b="0" strike="noStrike" spc="-1" baseline="0" dirty="0" err="1" smtClean="0">
                          <a:latin typeface="Arial"/>
                        </a:rPr>
                        <a:t>etc</a:t>
                      </a:r>
                      <a:endParaRPr lang="es-MX" sz="1400" b="0" strike="noStrike" spc="-1" dirty="0">
                        <a:latin typeface="Arial"/>
                      </a:endParaRPr>
                    </a:p>
                  </a:txBody>
                  <a:tcPr marL="91080" marR="91080">
                    <a:lnL w="3816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60">
                      <a:solidFill>
                        <a:srgbClr val="EFEFEF"/>
                      </a:solidFill>
                    </a:lnR>
                    <a:lnT w="38160">
                      <a:solidFill>
                        <a:srgbClr val="EFEFEF"/>
                      </a:solidFill>
                    </a:lnT>
                    <a:lnB w="38160">
                      <a:solidFill>
                        <a:srgbClr val="EFEFEF"/>
                      </a:solidFill>
                    </a:lnB>
                    <a:noFill/>
                  </a:tcPr>
                </a:tc>
              </a:tr>
              <a:tr h="825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400" b="0" strike="noStrike" spc="-1" dirty="0" smtClean="0">
                          <a:latin typeface="Arial"/>
                        </a:rPr>
                        <a:t>Paquete 2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400" b="0" strike="noStrike" spc="-1" dirty="0" smtClean="0">
                          <a:latin typeface="Arial"/>
                        </a:rPr>
                        <a:t>Robot</a:t>
                      </a:r>
                      <a:r>
                        <a:rPr lang="es-MX" sz="1400" b="0" strike="noStrike" spc="-1" baseline="0" dirty="0" smtClean="0">
                          <a:latin typeface="Arial"/>
                        </a:rPr>
                        <a:t> grabador de Video con </a:t>
                      </a:r>
                      <a:r>
                        <a:rPr lang="es-MX" sz="1400" b="0" strike="noStrike" spc="-1" baseline="0" dirty="0" err="1" smtClean="0">
                          <a:latin typeface="Arial"/>
                        </a:rPr>
                        <a:t>stream</a:t>
                      </a:r>
                      <a:endParaRPr lang="es-MX" sz="1400" b="0" strike="noStrike" spc="-1" dirty="0">
                        <a:latin typeface="Arial"/>
                      </a:endParaRPr>
                    </a:p>
                  </a:txBody>
                  <a:tcPr marL="91080" marR="91080">
                    <a:lnL w="38160">
                      <a:solidFill>
                        <a:srgbClr val="EFEFEF"/>
                      </a:solidFill>
                    </a:lnL>
                    <a:lnR w="38160">
                      <a:solidFill>
                        <a:srgbClr val="EFEFEF"/>
                      </a:solidFill>
                    </a:lnR>
                    <a:lnT w="3816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6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400" b="0" strike="noStrike" spc="-1" dirty="0" smtClean="0">
                          <a:latin typeface="Arial"/>
                        </a:rPr>
                        <a:t>Cámara,</a:t>
                      </a:r>
                      <a:r>
                        <a:rPr lang="es-MX" sz="1400" b="0" strike="noStrike" spc="-1" baseline="0" dirty="0" smtClean="0">
                          <a:latin typeface="Arial"/>
                        </a:rPr>
                        <a:t> </a:t>
                      </a:r>
                      <a:r>
                        <a:rPr lang="es-MX" sz="1400" b="0" strike="noStrike" spc="-1" baseline="0" dirty="0" err="1" smtClean="0">
                          <a:latin typeface="Arial"/>
                        </a:rPr>
                        <a:t>Raspberry</a:t>
                      </a:r>
                      <a:r>
                        <a:rPr lang="es-MX" sz="1400" b="0" strike="noStrike" spc="-1" baseline="0" dirty="0" smtClean="0">
                          <a:latin typeface="Arial"/>
                        </a:rPr>
                        <a:t>, motores,  </a:t>
                      </a:r>
                      <a:r>
                        <a:rPr lang="es-MX" sz="1400" b="0" strike="noStrike" spc="-1" baseline="0" dirty="0" err="1" smtClean="0">
                          <a:latin typeface="Arial"/>
                        </a:rPr>
                        <a:t>etc</a:t>
                      </a:r>
                      <a:endParaRPr lang="es-MX" sz="1400" b="0" strike="noStrike" spc="-1" dirty="0">
                        <a:latin typeface="Arial"/>
                      </a:endParaRPr>
                    </a:p>
                  </a:txBody>
                  <a:tcPr marL="91080" marR="91080">
                    <a:lnL w="38160">
                      <a:solidFill>
                        <a:srgbClr val="EFEFEF"/>
                      </a:solidFill>
                    </a:lnL>
                    <a:lnR w="38160">
                      <a:solidFill>
                        <a:srgbClr val="EFEFEF"/>
                      </a:solidFill>
                    </a:lnR>
                    <a:lnT w="38160">
                      <a:solidFill>
                        <a:srgbClr val="EFEFEF"/>
                      </a:solidFill>
                    </a:lnT>
                    <a:lnB w="3816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5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400" b="0" strike="noStrike" spc="-1" dirty="0" smtClean="0">
                          <a:latin typeface="Arial"/>
                        </a:rPr>
                        <a:t>Paquete 3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400" b="0" strike="noStrike" spc="-1" dirty="0" err="1" smtClean="0">
                          <a:latin typeface="Arial"/>
                        </a:rPr>
                        <a:t>Radio</a:t>
                      </a:r>
                      <a:r>
                        <a:rPr lang="es-MX" sz="1400" b="0" strike="noStrike" spc="-1" baseline="0" dirty="0" err="1" smtClean="0">
                          <a:latin typeface="Arial"/>
                        </a:rPr>
                        <a:t>Control</a:t>
                      </a:r>
                      <a:endParaRPr lang="es-MX" sz="1400" b="0" strike="noStrike" spc="-1" dirty="0" smtClean="0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s-MX" sz="1400" b="0" strike="noStrike" spc="-1" dirty="0">
                        <a:latin typeface="Arial"/>
                      </a:endParaRPr>
                    </a:p>
                  </a:txBody>
                  <a:tcPr marL="91080" marR="91080">
                    <a:lnL w="38160">
                      <a:solidFill>
                        <a:srgbClr val="EFEFEF"/>
                      </a:solidFill>
                    </a:lnL>
                    <a:lnR w="3816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6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6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400" b="0" strike="noStrike" spc="-1" dirty="0" smtClean="0">
                          <a:latin typeface="Arial"/>
                        </a:rPr>
                        <a:t>Modulo RC, </a:t>
                      </a:r>
                      <a:r>
                        <a:rPr lang="es-MX" sz="1400" b="0" strike="noStrike" spc="-1" dirty="0" err="1" smtClean="0">
                          <a:latin typeface="Arial"/>
                        </a:rPr>
                        <a:t>Arduino</a:t>
                      </a:r>
                      <a:r>
                        <a:rPr lang="es-MX" sz="1400" b="0" strike="noStrike" spc="-1" dirty="0" smtClean="0">
                          <a:latin typeface="Arial"/>
                        </a:rPr>
                        <a:t>, motores, </a:t>
                      </a:r>
                      <a:r>
                        <a:rPr lang="es-MX" sz="1400" b="0" strike="noStrike" spc="-1" dirty="0" err="1" smtClean="0">
                          <a:latin typeface="Arial"/>
                        </a:rPr>
                        <a:t>etc</a:t>
                      </a:r>
                      <a:endParaRPr lang="es-MX" sz="1400" b="0" strike="noStrike" spc="-1" dirty="0">
                        <a:latin typeface="Arial"/>
                      </a:endParaRPr>
                    </a:p>
                  </a:txBody>
                  <a:tcPr marL="91080" marR="91080">
                    <a:lnL w="3816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60">
                      <a:solidFill>
                        <a:srgbClr val="EFEFEF"/>
                      </a:solidFill>
                    </a:lnR>
                    <a:lnT w="38160">
                      <a:solidFill>
                        <a:srgbClr val="EFEFEF"/>
                      </a:solidFill>
                    </a:lnT>
                    <a:lnB w="3816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5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400" b="0" strike="noStrike" spc="-1" dirty="0" smtClean="0">
                          <a:latin typeface="Arial"/>
                        </a:rPr>
                        <a:t>Paquete 4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400" b="0" strike="noStrike" spc="-1" dirty="0" smtClean="0">
                          <a:latin typeface="Arial"/>
                        </a:rPr>
                        <a:t>Evasor</a:t>
                      </a:r>
                      <a:r>
                        <a:rPr lang="es-MX" sz="1400" b="0" strike="noStrike" spc="-1" baseline="0" dirty="0" smtClean="0">
                          <a:latin typeface="Arial"/>
                        </a:rPr>
                        <a:t> de Obstáculos, vehículo autónomo</a:t>
                      </a:r>
                      <a:endParaRPr lang="es-MX" sz="1400" b="0" strike="noStrike" spc="-1" dirty="0">
                        <a:latin typeface="Arial"/>
                      </a:endParaRPr>
                    </a:p>
                  </a:txBody>
                  <a:tcPr marL="91080" marR="91080">
                    <a:lnL w="38160">
                      <a:solidFill>
                        <a:srgbClr val="EFEFEF"/>
                      </a:solidFill>
                    </a:lnL>
                    <a:lnR w="3816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6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60">
                      <a:solidFill>
                        <a:srgbClr val="FFA8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1400" b="0" strike="noStrike" spc="-1" dirty="0" err="1" smtClean="0">
                          <a:latin typeface="Arial"/>
                        </a:rPr>
                        <a:t>Raspberry</a:t>
                      </a:r>
                      <a:r>
                        <a:rPr lang="es-MX" sz="1400" b="0" strike="noStrike" spc="-1" dirty="0" smtClean="0">
                          <a:latin typeface="Arial"/>
                        </a:rPr>
                        <a:t>,</a:t>
                      </a:r>
                      <a:r>
                        <a:rPr lang="es-MX" sz="1400" b="0" strike="noStrike" spc="-1" baseline="0" dirty="0" smtClean="0">
                          <a:latin typeface="Arial"/>
                        </a:rPr>
                        <a:t> </a:t>
                      </a:r>
                      <a:r>
                        <a:rPr lang="es-MX" sz="1400" b="0" strike="noStrike" spc="-1" baseline="0" dirty="0" err="1" smtClean="0">
                          <a:latin typeface="Arial"/>
                        </a:rPr>
                        <a:t>Arduino</a:t>
                      </a:r>
                      <a:r>
                        <a:rPr lang="es-MX" sz="1400" b="0" strike="noStrike" spc="-1" baseline="0" dirty="0" smtClean="0">
                          <a:latin typeface="Arial"/>
                        </a:rPr>
                        <a:t>, Ultrasónicos, </a:t>
                      </a:r>
                      <a:r>
                        <a:rPr lang="es-MX" sz="1400" b="0" strike="noStrike" spc="-1" baseline="0" dirty="0" err="1" smtClean="0">
                          <a:latin typeface="Arial"/>
                        </a:rPr>
                        <a:t>iR</a:t>
                      </a:r>
                      <a:r>
                        <a:rPr lang="es-MX" sz="1400" b="0" strike="noStrike" spc="-1" baseline="0" dirty="0" smtClean="0">
                          <a:latin typeface="Arial"/>
                        </a:rPr>
                        <a:t>, Cámara, IA</a:t>
                      </a:r>
                      <a:endParaRPr lang="es-MX" sz="1400" b="0" strike="noStrike" spc="-1" dirty="0">
                        <a:latin typeface="Arial"/>
                      </a:endParaRPr>
                    </a:p>
                  </a:txBody>
                  <a:tcPr marL="91080" marR="91080">
                    <a:lnL w="38160" cap="flat" cmpd="sng" algn="ctr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60">
                      <a:solidFill>
                        <a:srgbClr val="EFEFEF"/>
                      </a:solidFill>
                    </a:lnR>
                    <a:lnT w="38160">
                      <a:solidFill>
                        <a:srgbClr val="EFEFEF"/>
                      </a:solidFill>
                    </a:lnT>
                    <a:lnB w="38160">
                      <a:solidFill>
                        <a:srgbClr val="FFA8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40" name="TextShape 3"/>
          <p:cNvSpPr txBox="1"/>
          <p:nvPr/>
        </p:nvSpPr>
        <p:spPr>
          <a:xfrm>
            <a:off x="-6120" y="0"/>
            <a:ext cx="54828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5399E58B-33AD-4AD8-97AA-BB4727B17CD6}" type="slidenum">
              <a:rPr lang="es-MX" sz="1300" b="1" strike="noStrike" spc="-1">
                <a:solidFill>
                  <a:srgbClr val="FFFFFF"/>
                </a:solidFill>
                <a:latin typeface="Open Sans"/>
                <a:ea typeface="Open Sans"/>
              </a:rPr>
              <a:t>16</a:t>
            </a:fld>
            <a:endParaRPr lang="es-MX" sz="13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extShape 7"/>
          <p:cNvSpPr txBox="1"/>
          <p:nvPr/>
        </p:nvSpPr>
        <p:spPr>
          <a:xfrm>
            <a:off x="4303440" y="4607280"/>
            <a:ext cx="53640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D827B7CB-E99C-4B43-A271-98C3EB076767}" type="slidenum">
              <a:rPr lang="es-MX" sz="1300" b="1" strike="noStrike" spc="-1">
                <a:solidFill>
                  <a:srgbClr val="FFFFFF"/>
                </a:solidFill>
                <a:latin typeface="Open Sans"/>
                <a:ea typeface="Open Sans"/>
              </a:rPr>
              <a:t>17</a:t>
            </a:fld>
            <a:endParaRPr lang="es-MX" sz="1300" b="0" strike="noStrike" spc="-1">
              <a:latin typeface="Times New Roman"/>
            </a:endParaRPr>
          </a:p>
        </p:txBody>
      </p:sp>
      <p:pic>
        <p:nvPicPr>
          <p:cNvPr id="1026" name="Picture 2" descr="No hay descripciÃ³n de la foto disponible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2" b="6371"/>
          <a:stretch/>
        </p:blipFill>
        <p:spPr bwMode="auto">
          <a:xfrm rot="20208904">
            <a:off x="638930" y="886620"/>
            <a:ext cx="3240360" cy="226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hay descripciÃ³n de la foto disponi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0143">
            <a:off x="6303856" y="776010"/>
            <a:ext cx="2033414" cy="203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hay descripciÃ³n de la foto disponible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575" y="2545178"/>
            <a:ext cx="2567608" cy="192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extShape 1"/>
          <p:cNvSpPr txBox="1"/>
          <p:nvPr/>
        </p:nvSpPr>
        <p:spPr>
          <a:xfrm>
            <a:off x="4947840" y="95400"/>
            <a:ext cx="3692160" cy="768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s-MX" sz="1400" b="1" spc="-1" dirty="0">
                <a:solidFill>
                  <a:srgbClr val="294667"/>
                </a:solidFill>
                <a:latin typeface="Merriweather"/>
                <a:ea typeface="Merriweather"/>
              </a:rPr>
              <a:t>4</a:t>
            </a:r>
            <a:r>
              <a:rPr lang="es-MX" sz="1400" b="1" strike="noStrike" spc="-1" dirty="0" smtClean="0">
                <a:solidFill>
                  <a:srgbClr val="294667"/>
                </a:solidFill>
                <a:latin typeface="Merriweather"/>
                <a:ea typeface="Merriweather"/>
              </a:rPr>
              <a:t>. Ventajas</a:t>
            </a:r>
            <a:endParaRPr lang="es-MX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TextShape 2"/>
          <p:cNvSpPr txBox="1"/>
          <p:nvPr/>
        </p:nvSpPr>
        <p:spPr>
          <a:xfrm>
            <a:off x="4644008" y="1204392"/>
            <a:ext cx="3692160" cy="3340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FFC200"/>
              </a:buClr>
              <a:buFont typeface="Open Sans"/>
              <a:buChar char="▫"/>
            </a:pPr>
            <a:r>
              <a:rPr lang="es-MX" sz="1400" b="0" strike="noStrike" spc="-1" dirty="0" smtClean="0">
                <a:solidFill>
                  <a:srgbClr val="021028"/>
                </a:solidFill>
                <a:latin typeface="Open Sans"/>
                <a:ea typeface="Open Sans"/>
              </a:rPr>
              <a:t>Salir del Estancamiento, acción inmediata, ya podemos desarrollar desde hoy</a:t>
            </a:r>
            <a:endParaRPr lang="es-MX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FFC200"/>
              </a:buClr>
              <a:buFont typeface="Open Sans"/>
              <a:buChar char="▫"/>
            </a:pPr>
            <a:r>
              <a:rPr lang="es-MX" sz="1400" b="0" strike="noStrike" spc="-1" dirty="0" smtClean="0">
                <a:solidFill>
                  <a:srgbClr val="021028"/>
                </a:solidFill>
                <a:latin typeface="Open Sans"/>
                <a:ea typeface="Open Sans"/>
              </a:rPr>
              <a:t>Experiencia para futuros robots de competencia</a:t>
            </a:r>
            <a:endParaRPr lang="es-MX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FFC200"/>
              </a:buClr>
              <a:buFont typeface="Open Sans"/>
              <a:buChar char="▫"/>
            </a:pPr>
            <a:endParaRPr lang="es-MX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FFC200"/>
              </a:buClr>
              <a:buFont typeface="Open Sans"/>
              <a:buChar char="▫"/>
            </a:pPr>
            <a:r>
              <a:rPr lang="es-MX" sz="1400" b="0" strike="noStrike" spc="-1" dirty="0" smtClean="0">
                <a:solidFill>
                  <a:srgbClr val="021028"/>
                </a:solidFill>
                <a:latin typeface="Open Sans"/>
                <a:ea typeface="Open Sans"/>
              </a:rPr>
              <a:t>Eliminamos espera de recursos</a:t>
            </a:r>
          </a:p>
          <a:p>
            <a:pPr marL="457200" indent="-342720">
              <a:lnSpc>
                <a:spcPct val="100000"/>
              </a:lnSpc>
              <a:buClr>
                <a:srgbClr val="FFC200"/>
              </a:buClr>
              <a:buFont typeface="Open Sans"/>
              <a:buChar char="▫"/>
            </a:pPr>
            <a:endParaRPr lang="es-MX" sz="1400" b="0" strike="noStrike" spc="-1" dirty="0" smtClean="0">
              <a:solidFill>
                <a:srgbClr val="021028"/>
              </a:solidFill>
              <a:latin typeface="Open Sans"/>
              <a:ea typeface="Open Sans"/>
            </a:endParaRPr>
          </a:p>
          <a:p>
            <a:pPr marL="457200" indent="-342720">
              <a:lnSpc>
                <a:spcPct val="100000"/>
              </a:lnSpc>
              <a:buClr>
                <a:srgbClr val="FFC200"/>
              </a:buClr>
              <a:buFont typeface="Open Sans"/>
              <a:buChar char="▫"/>
            </a:pPr>
            <a:r>
              <a:rPr lang="es-MX" sz="1400" spc="-1" dirty="0" smtClean="0">
                <a:solidFill>
                  <a:srgbClr val="021028"/>
                </a:solidFill>
                <a:latin typeface="Open Sans"/>
              </a:rPr>
              <a:t>Versatilidad por poder manejar </a:t>
            </a:r>
            <a:r>
              <a:rPr lang="es-MX" sz="1400" spc="-1" dirty="0" err="1" smtClean="0">
                <a:solidFill>
                  <a:srgbClr val="021028"/>
                </a:solidFill>
                <a:latin typeface="Open Sans"/>
              </a:rPr>
              <a:t>python</a:t>
            </a:r>
            <a:r>
              <a:rPr lang="es-MX" sz="1400" spc="-1" dirty="0" smtClean="0">
                <a:solidFill>
                  <a:srgbClr val="021028"/>
                </a:solidFill>
                <a:latin typeface="Open Sans"/>
              </a:rPr>
              <a:t> y/o </a:t>
            </a:r>
            <a:r>
              <a:rPr lang="es-MX" sz="1400" spc="-1" dirty="0" err="1" smtClean="0">
                <a:solidFill>
                  <a:srgbClr val="021028"/>
                </a:solidFill>
                <a:latin typeface="Open Sans"/>
              </a:rPr>
              <a:t>arduino</a:t>
            </a:r>
            <a:endParaRPr lang="es-MX" sz="1400" spc="-1" dirty="0" smtClean="0">
              <a:solidFill>
                <a:srgbClr val="021028"/>
              </a:solidFill>
              <a:latin typeface="Open Sans"/>
            </a:endParaRPr>
          </a:p>
          <a:p>
            <a:pPr marL="400230" indent="-285750">
              <a:lnSpc>
                <a:spcPct val="100000"/>
              </a:lnSpc>
              <a:buClr>
                <a:srgbClr val="FFC200"/>
              </a:buClr>
              <a:buFont typeface="Arial" pitchFamily="34" charset="0"/>
              <a:buChar char="•"/>
            </a:pPr>
            <a:r>
              <a:rPr lang="es-MX" sz="1400" spc="-1" dirty="0" smtClean="0">
                <a:solidFill>
                  <a:srgbClr val="021028"/>
                </a:solidFill>
                <a:latin typeface="Open Sans"/>
              </a:rPr>
              <a:t>Trabajo en conjunto, desarrollo de software en </a:t>
            </a:r>
            <a:r>
              <a:rPr lang="es-MX" sz="1400" spc="-1" dirty="0" err="1" smtClean="0">
                <a:solidFill>
                  <a:srgbClr val="021028"/>
                </a:solidFill>
                <a:latin typeface="Open Sans"/>
              </a:rPr>
              <a:t>github</a:t>
            </a:r>
            <a:r>
              <a:rPr lang="es-MX" sz="1400" spc="-1" dirty="0" smtClean="0">
                <a:solidFill>
                  <a:srgbClr val="021028"/>
                </a:solidFill>
                <a:latin typeface="Open Sans"/>
              </a:rPr>
              <a:t>, colaboraciones bien hechas</a:t>
            </a:r>
          </a:p>
          <a:p>
            <a:pPr marL="400230" indent="-285750">
              <a:lnSpc>
                <a:spcPct val="100000"/>
              </a:lnSpc>
              <a:buClr>
                <a:srgbClr val="FFC200"/>
              </a:buClr>
              <a:buFont typeface="Arial" pitchFamily="34" charset="0"/>
              <a:buChar char="•"/>
            </a:pPr>
            <a:r>
              <a:rPr lang="es-MX" sz="1400" spc="-1" dirty="0" smtClean="0">
                <a:solidFill>
                  <a:srgbClr val="021028"/>
                </a:solidFill>
                <a:latin typeface="Open Sans"/>
              </a:rPr>
              <a:t>Nueva Fuente de Ingresos</a:t>
            </a:r>
          </a:p>
          <a:p>
            <a:pPr marL="400230" indent="-285750">
              <a:lnSpc>
                <a:spcPct val="100000"/>
              </a:lnSpc>
              <a:buClr>
                <a:srgbClr val="FFC200"/>
              </a:buClr>
              <a:buFont typeface="Arial" pitchFamily="34" charset="0"/>
              <a:buChar char="•"/>
            </a:pPr>
            <a:r>
              <a:rPr lang="es-MX" sz="1400" spc="-1" dirty="0" smtClean="0">
                <a:solidFill>
                  <a:srgbClr val="021028"/>
                </a:solidFill>
                <a:latin typeface="Open Sans"/>
              </a:rPr>
              <a:t>Base para obligar a obtener recursos para futuros proyectos (presión justificada)</a:t>
            </a:r>
          </a:p>
          <a:p>
            <a:pPr marL="400230" indent="-285750">
              <a:lnSpc>
                <a:spcPct val="100000"/>
              </a:lnSpc>
              <a:buClr>
                <a:srgbClr val="FFC200"/>
              </a:buClr>
              <a:buFont typeface="Arial" pitchFamily="34" charset="0"/>
              <a:buChar char="•"/>
            </a:pPr>
            <a:endParaRPr lang="es-MX" sz="1400" spc="-1" dirty="0">
              <a:solidFill>
                <a:srgbClr val="021028"/>
              </a:solidFill>
              <a:latin typeface="Open Sans"/>
            </a:endParaRPr>
          </a:p>
          <a:p>
            <a:pPr marL="114480">
              <a:lnSpc>
                <a:spcPct val="100000"/>
              </a:lnSpc>
              <a:buClr>
                <a:srgbClr val="FFC200"/>
              </a:buClr>
            </a:pPr>
            <a:endParaRPr lang="es-MX" sz="14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s-MX" sz="1400" b="0" strike="noStrike" spc="-1" dirty="0" smtClean="0">
                <a:solidFill>
                  <a:srgbClr val="021028"/>
                </a:solidFill>
                <a:latin typeface="Open Sans"/>
                <a:ea typeface="Open Sans"/>
              </a:rPr>
              <a:t> </a:t>
            </a:r>
            <a:endParaRPr lang="es-MX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TextShape 9"/>
          <p:cNvSpPr txBox="1"/>
          <p:nvPr/>
        </p:nvSpPr>
        <p:spPr>
          <a:xfrm>
            <a:off x="-6120" y="0"/>
            <a:ext cx="54828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EB59343A-277A-4795-A883-0249C966D808}" type="slidenum">
              <a:rPr lang="es-MX" sz="1300" b="1" strike="noStrike" spc="-1">
                <a:solidFill>
                  <a:srgbClr val="FFFFFF"/>
                </a:solidFill>
                <a:latin typeface="Open Sans"/>
                <a:ea typeface="Open Sans"/>
              </a:rPr>
              <a:t>18</a:t>
            </a:fld>
            <a:endParaRPr lang="es-MX" sz="1300" b="0" strike="noStrike" spc="-1">
              <a:latin typeface="Times New Roman"/>
            </a:endParaRPr>
          </a:p>
        </p:txBody>
      </p:sp>
      <p:grpSp>
        <p:nvGrpSpPr>
          <p:cNvPr id="11" name="Group 210"/>
          <p:cNvGrpSpPr/>
          <p:nvPr/>
        </p:nvGrpSpPr>
        <p:grpSpPr>
          <a:xfrm>
            <a:off x="1164397" y="1522459"/>
            <a:ext cx="2540808" cy="2031984"/>
            <a:chOff x="4197240" y="3165120"/>
            <a:chExt cx="323280" cy="287280"/>
          </a:xfrm>
        </p:grpSpPr>
        <p:sp>
          <p:nvSpPr>
            <p:cNvPr id="12" name="CustomShape 211"/>
            <p:cNvSpPr/>
            <p:nvPr/>
          </p:nvSpPr>
          <p:spPr>
            <a:xfrm>
              <a:off x="4197240" y="3184560"/>
              <a:ext cx="323280" cy="205200"/>
            </a:xfrm>
            <a:custGeom>
              <a:avLst/>
              <a:gdLst/>
              <a:ahLst/>
              <a:cxnLst/>
              <a:rect l="l" t="t" r="r" b="b"/>
              <a:pathLst>
                <a:path w="16806" h="10668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212"/>
            <p:cNvSpPr/>
            <p:nvPr/>
          </p:nvSpPr>
          <p:spPr>
            <a:xfrm>
              <a:off x="4349880" y="3165120"/>
              <a:ext cx="18360" cy="19080"/>
            </a:xfrm>
            <a:custGeom>
              <a:avLst/>
              <a:gdLst/>
              <a:ahLst/>
              <a:cxnLst/>
              <a:rect l="l" t="t" r="r" b="b"/>
              <a:pathLst>
                <a:path w="975" h="100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213"/>
            <p:cNvSpPr/>
            <p:nvPr/>
          </p:nvSpPr>
          <p:spPr>
            <a:xfrm>
              <a:off x="4248000" y="3389760"/>
              <a:ext cx="46440" cy="62640"/>
            </a:xfrm>
            <a:custGeom>
              <a:avLst/>
              <a:gdLst/>
              <a:ahLst/>
              <a:cxnLst/>
              <a:rect l="l" t="t" r="r" b="b"/>
              <a:pathLst>
                <a:path w="2436" h="3265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214"/>
            <p:cNvSpPr/>
            <p:nvPr/>
          </p:nvSpPr>
          <p:spPr>
            <a:xfrm>
              <a:off x="4423320" y="3389760"/>
              <a:ext cx="46440" cy="62640"/>
            </a:xfrm>
            <a:custGeom>
              <a:avLst/>
              <a:gdLst/>
              <a:ahLst/>
              <a:cxnLst/>
              <a:rect l="l" t="t" r="r" b="b"/>
              <a:pathLst>
                <a:path w="2437" h="3265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215"/>
            <p:cNvSpPr/>
            <p:nvPr/>
          </p:nvSpPr>
          <p:spPr>
            <a:xfrm>
              <a:off x="4215960" y="3203280"/>
              <a:ext cx="285840" cy="167760"/>
            </a:xfrm>
            <a:custGeom>
              <a:avLst/>
              <a:gdLst/>
              <a:ahLst/>
              <a:cxnLst/>
              <a:rect l="l" t="t" r="r" b="b"/>
              <a:pathLst>
                <a:path w="14858" h="872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216"/>
            <p:cNvSpPr/>
            <p:nvPr/>
          </p:nvSpPr>
          <p:spPr>
            <a:xfrm>
              <a:off x="4264920" y="3244320"/>
              <a:ext cx="177120" cy="88920"/>
            </a:xfrm>
            <a:custGeom>
              <a:avLst/>
              <a:gdLst/>
              <a:ahLst/>
              <a:cxnLst/>
              <a:rect l="l" t="t" r="r" b="b"/>
              <a:pathLst>
                <a:path w="9208" h="4629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217"/>
            <p:cNvSpPr/>
            <p:nvPr/>
          </p:nvSpPr>
          <p:spPr>
            <a:xfrm>
              <a:off x="4393800" y="3240720"/>
              <a:ext cx="52560" cy="52560"/>
            </a:xfrm>
            <a:custGeom>
              <a:avLst/>
              <a:gdLst/>
              <a:ahLst/>
              <a:cxnLst/>
              <a:rect l="l" t="t" r="r" b="b"/>
              <a:pathLst>
                <a:path w="2753" h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20035407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extShape 1"/>
          <p:cNvSpPr txBox="1"/>
          <p:nvPr/>
        </p:nvSpPr>
        <p:spPr>
          <a:xfrm>
            <a:off x="4947840" y="95400"/>
            <a:ext cx="3692160" cy="768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s-MX" sz="1400" b="1" spc="-1" dirty="0" smtClean="0">
                <a:solidFill>
                  <a:srgbClr val="294667"/>
                </a:solidFill>
                <a:latin typeface="Merriweather"/>
                <a:ea typeface="Merriweather"/>
              </a:rPr>
              <a:t>5</a:t>
            </a:r>
            <a:r>
              <a:rPr lang="es-MX" sz="1400" b="1" strike="noStrike" spc="-1" dirty="0" smtClean="0">
                <a:solidFill>
                  <a:srgbClr val="294667"/>
                </a:solidFill>
                <a:latin typeface="Merriweather"/>
                <a:ea typeface="Merriweather"/>
              </a:rPr>
              <a:t>. Desventajas</a:t>
            </a:r>
            <a:endParaRPr lang="es-MX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TextShape 2"/>
          <p:cNvSpPr txBox="1"/>
          <p:nvPr/>
        </p:nvSpPr>
        <p:spPr>
          <a:xfrm>
            <a:off x="4644008" y="1204392"/>
            <a:ext cx="3692160" cy="3340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FFC200"/>
              </a:buClr>
              <a:buFont typeface="Open Sans"/>
              <a:buChar char="▫"/>
            </a:pPr>
            <a:r>
              <a:rPr lang="es-MX" sz="1400" b="0" strike="noStrike" spc="-1" dirty="0" smtClean="0">
                <a:solidFill>
                  <a:srgbClr val="021028"/>
                </a:solidFill>
                <a:latin typeface="Open Sans"/>
                <a:ea typeface="Open Sans"/>
              </a:rPr>
              <a:t>No se desarrolla un robot por proyecto, eso implica turnarse, y tener </a:t>
            </a:r>
            <a:r>
              <a:rPr lang="es-MX" sz="1400" b="0" strike="noStrike" spc="-1" dirty="0" err="1" smtClean="0">
                <a:solidFill>
                  <a:srgbClr val="021028"/>
                </a:solidFill>
                <a:latin typeface="Open Sans"/>
                <a:ea typeface="Open Sans"/>
              </a:rPr>
              <a:t>hadware</a:t>
            </a:r>
            <a:r>
              <a:rPr lang="es-MX" sz="1400" b="0" strike="noStrike" spc="-1" dirty="0" smtClean="0">
                <a:solidFill>
                  <a:srgbClr val="021028"/>
                </a:solidFill>
                <a:latin typeface="Open Sans"/>
                <a:ea typeface="Open Sans"/>
              </a:rPr>
              <a:t> innecesario para cada paquete(horarios de trabajo)</a:t>
            </a: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FFC200"/>
              </a:buClr>
              <a:buFont typeface="Open Sans"/>
              <a:buChar char="▫"/>
            </a:pPr>
            <a:r>
              <a:rPr lang="es-MX" sz="1400" spc="-1" dirty="0" smtClean="0">
                <a:solidFill>
                  <a:srgbClr val="021028"/>
                </a:solidFill>
                <a:latin typeface="Open Sans"/>
                <a:ea typeface="Open Sans"/>
              </a:rPr>
              <a:t>Poner recursos propios (aunque muy bajos)</a:t>
            </a: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FFC200"/>
              </a:buClr>
              <a:buFont typeface="Open Sans"/>
              <a:buChar char="▫"/>
            </a:pPr>
            <a:r>
              <a:rPr lang="es-MX" sz="1400" b="0" strike="noStrike" spc="-1" dirty="0" smtClean="0">
                <a:solidFill>
                  <a:srgbClr val="021028"/>
                </a:solidFill>
                <a:latin typeface="Open Sans"/>
                <a:ea typeface="Open Sans"/>
              </a:rPr>
              <a:t>Riesgos de mal manejo del proyecto de la sección</a:t>
            </a: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FFC200"/>
              </a:buClr>
              <a:buFont typeface="Open Sans"/>
              <a:buChar char="▫"/>
            </a:pPr>
            <a:endParaRPr lang="es-MX" sz="1400" b="0" strike="noStrike" spc="-1" dirty="0" smtClean="0">
              <a:solidFill>
                <a:srgbClr val="021028"/>
              </a:solidFill>
              <a:latin typeface="Open Sans"/>
              <a:ea typeface="Open Sans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FFC200"/>
              </a:buClr>
              <a:buFont typeface="Open Sans"/>
              <a:buChar char="▫"/>
            </a:pPr>
            <a:endParaRPr lang="es-MX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400230" indent="-285750">
              <a:lnSpc>
                <a:spcPct val="100000"/>
              </a:lnSpc>
              <a:buClr>
                <a:srgbClr val="FFC200"/>
              </a:buClr>
              <a:buFont typeface="Arial" pitchFamily="34" charset="0"/>
              <a:buChar char="•"/>
            </a:pPr>
            <a:endParaRPr lang="es-MX" sz="1400" spc="-1" dirty="0">
              <a:solidFill>
                <a:srgbClr val="021028"/>
              </a:solidFill>
              <a:latin typeface="Open Sans"/>
            </a:endParaRPr>
          </a:p>
          <a:p>
            <a:pPr marL="114480">
              <a:lnSpc>
                <a:spcPct val="100000"/>
              </a:lnSpc>
              <a:buClr>
                <a:srgbClr val="FFC200"/>
              </a:buClr>
            </a:pPr>
            <a:endParaRPr lang="es-MX" sz="14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s-MX" sz="1400" b="0" strike="noStrike" spc="-1" dirty="0" smtClean="0">
                <a:solidFill>
                  <a:srgbClr val="021028"/>
                </a:solidFill>
                <a:latin typeface="Open Sans"/>
                <a:ea typeface="Open Sans"/>
              </a:rPr>
              <a:t> </a:t>
            </a:r>
            <a:endParaRPr lang="es-MX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TextShape 9"/>
          <p:cNvSpPr txBox="1"/>
          <p:nvPr/>
        </p:nvSpPr>
        <p:spPr>
          <a:xfrm>
            <a:off x="-6120" y="0"/>
            <a:ext cx="54828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EB59343A-277A-4795-A883-0249C966D808}" type="slidenum">
              <a:rPr lang="es-MX" sz="1300" b="1" strike="noStrike" spc="-1">
                <a:solidFill>
                  <a:srgbClr val="FFFFFF"/>
                </a:solidFill>
                <a:latin typeface="Open Sans"/>
                <a:ea typeface="Open Sans"/>
              </a:rPr>
              <a:t>19</a:t>
            </a:fld>
            <a:endParaRPr lang="es-MX" sz="1300" b="0" strike="noStrike" spc="-1">
              <a:latin typeface="Times New Roman"/>
            </a:endParaRPr>
          </a:p>
        </p:txBody>
      </p:sp>
      <p:grpSp>
        <p:nvGrpSpPr>
          <p:cNvPr id="11" name="Group 210"/>
          <p:cNvGrpSpPr/>
          <p:nvPr/>
        </p:nvGrpSpPr>
        <p:grpSpPr>
          <a:xfrm rot="10800000">
            <a:off x="1164397" y="1522459"/>
            <a:ext cx="2540808" cy="2031984"/>
            <a:chOff x="4197240" y="3165120"/>
            <a:chExt cx="323280" cy="287280"/>
          </a:xfrm>
        </p:grpSpPr>
        <p:sp>
          <p:nvSpPr>
            <p:cNvPr id="12" name="CustomShape 211"/>
            <p:cNvSpPr/>
            <p:nvPr/>
          </p:nvSpPr>
          <p:spPr>
            <a:xfrm>
              <a:off x="4197240" y="3184560"/>
              <a:ext cx="323280" cy="205200"/>
            </a:xfrm>
            <a:custGeom>
              <a:avLst/>
              <a:gdLst/>
              <a:ahLst/>
              <a:cxnLst/>
              <a:rect l="l" t="t" r="r" b="b"/>
              <a:pathLst>
                <a:path w="16806" h="10668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212"/>
            <p:cNvSpPr/>
            <p:nvPr/>
          </p:nvSpPr>
          <p:spPr>
            <a:xfrm>
              <a:off x="4349880" y="3165120"/>
              <a:ext cx="18360" cy="19080"/>
            </a:xfrm>
            <a:custGeom>
              <a:avLst/>
              <a:gdLst/>
              <a:ahLst/>
              <a:cxnLst/>
              <a:rect l="l" t="t" r="r" b="b"/>
              <a:pathLst>
                <a:path w="975" h="100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213"/>
            <p:cNvSpPr/>
            <p:nvPr/>
          </p:nvSpPr>
          <p:spPr>
            <a:xfrm>
              <a:off x="4248000" y="3389760"/>
              <a:ext cx="46440" cy="62640"/>
            </a:xfrm>
            <a:custGeom>
              <a:avLst/>
              <a:gdLst/>
              <a:ahLst/>
              <a:cxnLst/>
              <a:rect l="l" t="t" r="r" b="b"/>
              <a:pathLst>
                <a:path w="2436" h="3265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214"/>
            <p:cNvSpPr/>
            <p:nvPr/>
          </p:nvSpPr>
          <p:spPr>
            <a:xfrm>
              <a:off x="4423320" y="3389760"/>
              <a:ext cx="46440" cy="62640"/>
            </a:xfrm>
            <a:custGeom>
              <a:avLst/>
              <a:gdLst/>
              <a:ahLst/>
              <a:cxnLst/>
              <a:rect l="l" t="t" r="r" b="b"/>
              <a:pathLst>
                <a:path w="2437" h="3265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215"/>
            <p:cNvSpPr/>
            <p:nvPr/>
          </p:nvSpPr>
          <p:spPr>
            <a:xfrm>
              <a:off x="4215960" y="3203280"/>
              <a:ext cx="285840" cy="167760"/>
            </a:xfrm>
            <a:custGeom>
              <a:avLst/>
              <a:gdLst/>
              <a:ahLst/>
              <a:cxnLst/>
              <a:rect l="l" t="t" r="r" b="b"/>
              <a:pathLst>
                <a:path w="14858" h="872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216"/>
            <p:cNvSpPr/>
            <p:nvPr/>
          </p:nvSpPr>
          <p:spPr>
            <a:xfrm>
              <a:off x="4264920" y="3244320"/>
              <a:ext cx="177120" cy="88920"/>
            </a:xfrm>
            <a:custGeom>
              <a:avLst/>
              <a:gdLst/>
              <a:ahLst/>
              <a:cxnLst/>
              <a:rect l="l" t="t" r="r" b="b"/>
              <a:pathLst>
                <a:path w="9208" h="4629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217"/>
            <p:cNvSpPr/>
            <p:nvPr/>
          </p:nvSpPr>
          <p:spPr>
            <a:xfrm>
              <a:off x="4393800" y="3240720"/>
              <a:ext cx="52560" cy="52560"/>
            </a:xfrm>
            <a:custGeom>
              <a:avLst/>
              <a:gdLst/>
              <a:ahLst/>
              <a:cxnLst/>
              <a:rect l="l" t="t" r="r" b="b"/>
              <a:pathLst>
                <a:path w="2753" h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8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23414933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extShape 1"/>
          <p:cNvSpPr txBox="1"/>
          <p:nvPr/>
        </p:nvSpPr>
        <p:spPr>
          <a:xfrm>
            <a:off x="1275120" y="1127880"/>
            <a:ext cx="6593400" cy="1057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>
              <a:lnSpc>
                <a:spcPct val="100000"/>
              </a:lnSpc>
            </a:pPr>
            <a:r>
              <a:rPr lang="es-MX" sz="2400" b="1" strike="noStrike" spc="-1">
                <a:solidFill>
                  <a:srgbClr val="FFA800"/>
                </a:solidFill>
                <a:latin typeface="Merriweather"/>
                <a:ea typeface="Merriweather"/>
              </a:rPr>
              <a:t>Hola!</a:t>
            </a:r>
            <a:endParaRPr lang="es-MX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TextShape 2"/>
          <p:cNvSpPr txBox="1"/>
          <p:nvPr/>
        </p:nvSpPr>
        <p:spPr>
          <a:xfrm>
            <a:off x="1275120" y="2069280"/>
            <a:ext cx="6593400" cy="1644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lang="es-MX" sz="1600" b="1" strike="noStrike" spc="-1">
                <a:solidFill>
                  <a:srgbClr val="FFFFFF"/>
                </a:solidFill>
                <a:latin typeface="Open Sans"/>
                <a:ea typeface="Open Sans"/>
              </a:rPr>
              <a:t>Soy Norman Saldaña</a:t>
            </a:r>
            <a:endParaRPr lang="es-MX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lang="es-MX" sz="1600" b="0" strike="noStrike" spc="-1">
                <a:solidFill>
                  <a:srgbClr val="FFFFFF"/>
                </a:solidFill>
                <a:latin typeface="Open Sans"/>
                <a:ea typeface="Open Sans"/>
              </a:rPr>
              <a:t>Estoy aquí para presentar  una solución que es de interés para la sección de Interfaces Electrónicas</a:t>
            </a:r>
            <a:endParaRPr lang="es-MX" sz="1600" b="0" strike="noStrike" spc="-1">
              <a:latin typeface="Arial"/>
            </a:endParaRPr>
          </a:p>
        </p:txBody>
      </p:sp>
      <p:sp>
        <p:nvSpPr>
          <p:cNvPr id="567" name="TextShape 3"/>
          <p:cNvSpPr txBox="1"/>
          <p:nvPr/>
        </p:nvSpPr>
        <p:spPr>
          <a:xfrm>
            <a:off x="4303440" y="4607280"/>
            <a:ext cx="53640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9DFDC28C-C5D2-4B13-9289-A694DECBEAAD}" type="slidenum">
              <a:rPr lang="es-MX" sz="1300" b="1" strike="noStrike" spc="-1">
                <a:solidFill>
                  <a:srgbClr val="294667"/>
                </a:solidFill>
                <a:latin typeface="Open Sans"/>
                <a:ea typeface="Open Sans"/>
              </a:rPr>
              <a:t>2</a:t>
            </a:fld>
            <a:endParaRPr lang="es-MX" sz="13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TextShape 1"/>
          <p:cNvSpPr txBox="1"/>
          <p:nvPr/>
        </p:nvSpPr>
        <p:spPr>
          <a:xfrm>
            <a:off x="4303440" y="4607280"/>
            <a:ext cx="53640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751BC720-C6DA-43FF-8AA5-1DCF63688FB6}" type="slidenum">
              <a:rPr lang="es-MX" sz="1300" b="1" strike="noStrike" spc="-1">
                <a:solidFill>
                  <a:srgbClr val="294667"/>
                </a:solidFill>
                <a:latin typeface="Open Sans"/>
                <a:ea typeface="Open Sans"/>
              </a:rPr>
              <a:t>20</a:t>
            </a:fld>
            <a:endParaRPr lang="es-MX" sz="1300" b="0" strike="noStrike" spc="-1">
              <a:latin typeface="Times New Roman"/>
            </a:endParaRPr>
          </a:p>
        </p:txBody>
      </p:sp>
      <p:sp>
        <p:nvSpPr>
          <p:cNvPr id="659" name="TextShape 2"/>
          <p:cNvSpPr txBox="1"/>
          <p:nvPr/>
        </p:nvSpPr>
        <p:spPr>
          <a:xfrm>
            <a:off x="1275120" y="1356480"/>
            <a:ext cx="6593400" cy="1057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>
              <a:lnSpc>
                <a:spcPct val="100000"/>
              </a:lnSpc>
            </a:pPr>
            <a:r>
              <a:rPr lang="es-MX" sz="2400" b="1" strike="noStrike" spc="-1">
                <a:solidFill>
                  <a:srgbClr val="FFA800"/>
                </a:solidFill>
                <a:latin typeface="Merriweather"/>
                <a:ea typeface="Merriweather"/>
              </a:rPr>
              <a:t>Gracias!</a:t>
            </a:r>
            <a:endParaRPr lang="es-MX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TextShape 3"/>
          <p:cNvSpPr txBox="1"/>
          <p:nvPr/>
        </p:nvSpPr>
        <p:spPr>
          <a:xfrm>
            <a:off x="1275120" y="2297880"/>
            <a:ext cx="6593400" cy="1644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lang="es-MX" sz="1600" b="1" strike="noStrike" spc="-1">
                <a:solidFill>
                  <a:srgbClr val="FFFFFF"/>
                </a:solidFill>
                <a:latin typeface="Open Sans"/>
                <a:ea typeface="Open Sans"/>
              </a:rPr>
              <a:t>Alguna Pregunta?</a:t>
            </a:r>
            <a:endParaRPr lang="es-MX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lang="es-MX" sz="1600" b="0" strike="noStrike" spc="-1">
                <a:solidFill>
                  <a:srgbClr val="FFFFFF"/>
                </a:solidFill>
                <a:latin typeface="Open Sans"/>
                <a:ea typeface="Open Sans"/>
              </a:rPr>
              <a:t>Encuentrame como @NormanBrandon en github &amp; normanbrandons11@gmail.com</a:t>
            </a:r>
            <a:endParaRPr lang="es-MX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434880" y="796320"/>
            <a:ext cx="5218560" cy="668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s-MX" sz="1400" b="1" strike="noStrike" spc="-1">
                <a:solidFill>
                  <a:srgbClr val="294667"/>
                </a:solidFill>
                <a:latin typeface="Merriweather"/>
                <a:ea typeface="Merriweather"/>
              </a:rPr>
              <a:t>Justificación y situación actual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TextShape 2"/>
          <p:cNvSpPr txBox="1"/>
          <p:nvPr/>
        </p:nvSpPr>
        <p:spPr>
          <a:xfrm>
            <a:off x="2841840" y="1891800"/>
            <a:ext cx="2810880" cy="2881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s-MX" sz="1100" b="1" strike="noStrike" spc="-1">
                <a:solidFill>
                  <a:srgbClr val="FFFFFF"/>
                </a:solidFill>
                <a:latin typeface="Open Sans"/>
                <a:ea typeface="Open Sans"/>
              </a:rPr>
              <a:t>En búsqueda de una solución</a:t>
            </a:r>
            <a:endParaRPr lang="es-MX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s-MX" sz="1100" b="0" strike="noStrike" spc="-1">
                <a:solidFill>
                  <a:srgbClr val="FFFFFF"/>
                </a:solidFill>
                <a:latin typeface="Open Sans"/>
                <a:ea typeface="Open Sans"/>
              </a:rPr>
              <a:t>En esta reunión se plantea una solución con el potencial para solucionar estos problemas con resultados inmediatos.</a:t>
            </a:r>
            <a:endParaRPr lang="es-MX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s-MX" sz="1100" b="0" strike="noStrike" spc="-1">
                <a:solidFill>
                  <a:srgbClr val="FFFFFF"/>
                </a:solidFill>
                <a:latin typeface="Open Sans"/>
                <a:ea typeface="Open Sans"/>
              </a:rPr>
              <a:t>Se plantea una solución que no solo nos ayudará a avanzar en nuestras labores de Investigación Tecnológica, sino también propone una nueva y potencial fuente de ingresos a mediano plazo.</a:t>
            </a:r>
            <a:endParaRPr lang="es-MX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s-MX" sz="1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TextShape 3"/>
          <p:cNvSpPr txBox="1"/>
          <p:nvPr/>
        </p:nvSpPr>
        <p:spPr>
          <a:xfrm>
            <a:off x="-6120" y="0"/>
            <a:ext cx="54828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A3DCDC94-BAD6-4015-B758-DC024AB61DE9}" type="slidenum">
              <a:rPr lang="es-MX" sz="1300" b="1" strike="noStrike" spc="-1">
                <a:solidFill>
                  <a:srgbClr val="294667"/>
                </a:solidFill>
                <a:latin typeface="Open Sans"/>
                <a:ea typeface="Open Sans"/>
              </a:rPr>
              <a:t>3</a:t>
            </a:fld>
            <a:endParaRPr lang="es-MX" sz="1300" b="0" strike="noStrike" spc="-1">
              <a:latin typeface="Times New Roman"/>
            </a:endParaRPr>
          </a:p>
        </p:txBody>
      </p:sp>
      <p:sp>
        <p:nvSpPr>
          <p:cNvPr id="571" name="TextShape 4"/>
          <p:cNvSpPr txBox="1"/>
          <p:nvPr/>
        </p:nvSpPr>
        <p:spPr>
          <a:xfrm>
            <a:off x="434160" y="1891800"/>
            <a:ext cx="2214360" cy="2881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s-MX" sz="1100" b="1" strike="noStrike" spc="-1">
                <a:solidFill>
                  <a:srgbClr val="FFFFFF"/>
                </a:solidFill>
                <a:latin typeface="Open Sans"/>
                <a:ea typeface="Open Sans"/>
              </a:rPr>
              <a:t>El problema</a:t>
            </a:r>
            <a:endParaRPr lang="es-MX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s-MX" sz="1100" b="0" strike="noStrike" spc="-1">
                <a:solidFill>
                  <a:srgbClr val="FFFFFF"/>
                </a:solidFill>
                <a:latin typeface="Open Sans"/>
                <a:ea typeface="Open Sans"/>
              </a:rPr>
              <a:t>La sección de Interfaces Electrónicas se encuentra en un estancamiento desde hace ya varios semestres, ya que no se ha podido avanzar en ningún proyecto de manera eficiente; esto gracias a la escasa respuesta por parte de la administración de Proteco para proporcionar los recursos necesarios para el desarrollo de estos proyectos.</a:t>
            </a:r>
            <a:endParaRPr lang="es-MX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s-MX" sz="11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5020560" y="2251080"/>
            <a:ext cx="367452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s-MX" sz="3000" b="1" strike="noStrike" spc="-1">
                <a:solidFill>
                  <a:srgbClr val="294667"/>
                </a:solidFill>
                <a:latin typeface="Merriweather"/>
                <a:ea typeface="Merriweather"/>
              </a:rPr>
              <a:t>Lo que tenemos</a:t>
            </a:r>
            <a:endParaRPr lang="es-MX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TextShape 2"/>
          <p:cNvSpPr txBox="1"/>
          <p:nvPr/>
        </p:nvSpPr>
        <p:spPr>
          <a:xfrm>
            <a:off x="5020560" y="3602520"/>
            <a:ext cx="3674520" cy="573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s-MX" sz="1400" b="0" strike="noStrike" spc="-1">
                <a:solidFill>
                  <a:srgbClr val="FFA800"/>
                </a:solidFill>
                <a:latin typeface="Open Sans"/>
                <a:ea typeface="Open Sans"/>
              </a:rPr>
              <a:t>Vamos a empezar por explicar los recursos con los que se cuentan</a:t>
            </a:r>
            <a:endParaRPr lang="es-MX" sz="1400" b="0" strike="noStrike" spc="-1">
              <a:latin typeface="Arial"/>
            </a:endParaRPr>
          </a:p>
        </p:txBody>
      </p:sp>
      <p:sp>
        <p:nvSpPr>
          <p:cNvPr id="574" name="TextShape 3"/>
          <p:cNvSpPr txBox="1"/>
          <p:nvPr/>
        </p:nvSpPr>
        <p:spPr>
          <a:xfrm>
            <a:off x="0" y="0"/>
            <a:ext cx="53640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6D894CE8-D9FA-4139-AACB-AD0DC3597165}" type="slidenum">
              <a:rPr lang="es-MX" sz="1300" b="1" strike="noStrike" spc="-1">
                <a:solidFill>
                  <a:srgbClr val="FFFFFF"/>
                </a:solidFill>
                <a:latin typeface="Open Sans"/>
                <a:ea typeface="Open Sans"/>
              </a:rPr>
              <a:t>4</a:t>
            </a:fld>
            <a:endParaRPr lang="es-MX" sz="13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extShape 1"/>
          <p:cNvSpPr txBox="1"/>
          <p:nvPr/>
        </p:nvSpPr>
        <p:spPr>
          <a:xfrm>
            <a:off x="3287520" y="1224000"/>
            <a:ext cx="2891880" cy="315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s-MX" sz="1400" b="1" strike="noStrike" spc="-1">
                <a:solidFill>
                  <a:srgbClr val="021028"/>
                </a:solidFill>
                <a:latin typeface="Open Sans"/>
                <a:ea typeface="Open Sans"/>
              </a:rPr>
              <a:t>Robot Móvil con 2 Modalidades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21028"/>
                </a:solidFill>
                <a:latin typeface="Open Sans"/>
                <a:ea typeface="Open Sans"/>
              </a:rPr>
              <a:t>2 motores pololu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21028"/>
                </a:solidFill>
                <a:latin typeface="Open Sans"/>
                <a:ea typeface="Open Sans"/>
              </a:rPr>
              <a:t>Módulo de sensores seguidores de linea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21028"/>
                </a:solidFill>
                <a:latin typeface="Open Sans"/>
                <a:ea typeface="Open Sans"/>
              </a:rPr>
              <a:t>Chasis y soportes para sensores ultrasónicos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21028"/>
                </a:solidFill>
                <a:latin typeface="Open Sans"/>
                <a:ea typeface="Open Sans"/>
              </a:rPr>
              <a:t>PCB con Arduino nano, regulación de voltaje y controladores, indicadores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21028"/>
                </a:solidFill>
                <a:latin typeface="Open Sans"/>
                <a:ea typeface="Open Sans"/>
              </a:rPr>
              <a:t>PCB con Arduino nano para ultrasónicos, bluetooth, temperatura, luz, buzzer, controladores, leds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TextShape 2"/>
          <p:cNvSpPr txBox="1"/>
          <p:nvPr/>
        </p:nvSpPr>
        <p:spPr>
          <a:xfrm>
            <a:off x="3421440" y="267120"/>
            <a:ext cx="5218560" cy="668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s-MX" sz="1400" b="1" strike="noStrike" spc="-1">
                <a:solidFill>
                  <a:srgbClr val="294667"/>
                </a:solidFill>
                <a:latin typeface="Merriweather"/>
                <a:ea typeface="Merriweather"/>
              </a:rPr>
              <a:t>Hadware puesto a tu disposición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TextShape 3"/>
          <p:cNvSpPr txBox="1"/>
          <p:nvPr/>
        </p:nvSpPr>
        <p:spPr>
          <a:xfrm>
            <a:off x="6179400" y="1224000"/>
            <a:ext cx="2532600" cy="315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s-MX" sz="1400" b="1" strike="noStrike" spc="-1">
                <a:solidFill>
                  <a:srgbClr val="021028"/>
                </a:solidFill>
                <a:latin typeface="Open Sans"/>
                <a:ea typeface="Open Sans"/>
              </a:rPr>
              <a:t>Brazo Mecánico Servo-Controlado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21028"/>
                </a:solidFill>
                <a:latin typeface="Open Sans"/>
                <a:ea typeface="Open Sans"/>
              </a:rPr>
              <a:t>Estructura Mecánica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21028"/>
                </a:solidFill>
                <a:latin typeface="Open Sans"/>
                <a:ea typeface="Open Sans"/>
              </a:rPr>
              <a:t>Servos de 10kgcm y 1.8kgcm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MX" sz="1400" b="0" strike="noStrike" spc="-1">
                <a:solidFill>
                  <a:srgbClr val="021028"/>
                </a:solidFill>
                <a:latin typeface="Open Sans"/>
                <a:ea typeface="Open Sans"/>
              </a:rPr>
              <a:t>PCB con Arduino nano, potenciometros por servo, bluetooth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TextShape 4"/>
          <p:cNvSpPr txBox="1"/>
          <p:nvPr/>
        </p:nvSpPr>
        <p:spPr>
          <a:xfrm>
            <a:off x="-6120" y="0"/>
            <a:ext cx="54828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36CAEA81-A42B-4F91-80C3-B0BCAB01E695}" type="slidenum">
              <a:rPr lang="es-MX" sz="1300" b="1" strike="noStrike" spc="-1">
                <a:solidFill>
                  <a:srgbClr val="FFFFFF"/>
                </a:solidFill>
                <a:latin typeface="Open Sans"/>
                <a:ea typeface="Open Sans"/>
              </a:rPr>
              <a:t>5</a:t>
            </a:fld>
            <a:endParaRPr lang="es-MX" sz="13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extShape 1"/>
          <p:cNvSpPr txBox="1"/>
          <p:nvPr/>
        </p:nvSpPr>
        <p:spPr>
          <a:xfrm>
            <a:off x="4303440" y="4607280"/>
            <a:ext cx="53640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534871E3-1B09-469C-9371-816C67B17126}" type="slidenum">
              <a:rPr lang="es-MX" sz="1300" b="1" strike="noStrike" spc="-1">
                <a:solidFill>
                  <a:srgbClr val="294667"/>
                </a:solidFill>
                <a:latin typeface="Open Sans"/>
                <a:ea typeface="Open Sans"/>
              </a:rPr>
              <a:t>6</a:t>
            </a:fld>
            <a:endParaRPr lang="es-MX" sz="1300" b="0" strike="noStrike" spc="-1">
              <a:latin typeface="Times New Roman"/>
            </a:endParaRPr>
          </a:p>
        </p:txBody>
      </p:sp>
      <p:sp>
        <p:nvSpPr>
          <p:cNvPr id="580" name="TextShape 2"/>
          <p:cNvSpPr txBox="1"/>
          <p:nvPr/>
        </p:nvSpPr>
        <p:spPr>
          <a:xfrm>
            <a:off x="2339752" y="2172960"/>
            <a:ext cx="4753800" cy="26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MX" sz="2000" b="1" strike="noStrike" spc="-1" dirty="0">
                <a:solidFill>
                  <a:srgbClr val="FFFFFF"/>
                </a:solidFill>
                <a:latin typeface="Merriweather"/>
                <a:ea typeface="Merriweather"/>
              </a:rPr>
              <a:t>Y…... ¿que vamos a hacer con esto</a:t>
            </a:r>
            <a:r>
              <a:rPr lang="es-MX" sz="2000" b="1" strike="noStrike" spc="-1" dirty="0" smtClean="0">
                <a:solidFill>
                  <a:srgbClr val="FFFFFF"/>
                </a:solidFill>
                <a:latin typeface="Merriweather"/>
                <a:ea typeface="Merriweather"/>
              </a:rPr>
              <a:t>?</a:t>
            </a:r>
            <a:endParaRPr lang="es-MX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Shape 1"/>
          <p:cNvSpPr txBox="1"/>
          <p:nvPr/>
        </p:nvSpPr>
        <p:spPr>
          <a:xfrm>
            <a:off x="442440" y="1045080"/>
            <a:ext cx="2147040" cy="674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s-MX" sz="1400" b="1" strike="noStrike" spc="-1">
                <a:solidFill>
                  <a:srgbClr val="294667"/>
                </a:solidFill>
                <a:latin typeface="Merriweather"/>
                <a:ea typeface="Merriweather"/>
              </a:rPr>
              <a:t>El proceso es sencillo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TextShape 2"/>
          <p:cNvSpPr txBox="1"/>
          <p:nvPr/>
        </p:nvSpPr>
        <p:spPr>
          <a:xfrm>
            <a:off x="-6120" y="0"/>
            <a:ext cx="54828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50521105-6DC2-44E0-A19D-3B2831A3B3E1}" type="slidenum">
              <a:rPr lang="es-MX" sz="1300" b="1" strike="noStrike" spc="-1">
                <a:solidFill>
                  <a:srgbClr val="FFFFFF"/>
                </a:solidFill>
                <a:latin typeface="Open Sans"/>
                <a:ea typeface="Open Sans"/>
              </a:rPr>
              <a:t>7</a:t>
            </a:fld>
            <a:endParaRPr lang="es-MX" sz="1300" b="0" strike="noStrike" spc="-1">
              <a:latin typeface="Times New Roman"/>
            </a:endParaRPr>
          </a:p>
        </p:txBody>
      </p:sp>
      <p:sp>
        <p:nvSpPr>
          <p:cNvPr id="583" name="CustomShape 3"/>
          <p:cNvSpPr/>
          <p:nvPr/>
        </p:nvSpPr>
        <p:spPr>
          <a:xfrm flipH="1">
            <a:off x="6084720" y="11880"/>
            <a:ext cx="6840" cy="105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A800"/>
            </a:solidFill>
            <a:round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4" name="CustomShape 4"/>
          <p:cNvSpPr/>
          <p:nvPr/>
        </p:nvSpPr>
        <p:spPr>
          <a:xfrm>
            <a:off x="6085440" y="1545480"/>
            <a:ext cx="6840" cy="786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A800"/>
            </a:solidFill>
            <a:round/>
            <a:headEnd type="diamond" w="med" len="med"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5" name="CustomShape 5"/>
          <p:cNvSpPr/>
          <p:nvPr/>
        </p:nvSpPr>
        <p:spPr>
          <a:xfrm>
            <a:off x="6092640" y="4078440"/>
            <a:ext cx="360" cy="1064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A800"/>
            </a:solidFill>
            <a:round/>
            <a:head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6" name="CustomShape 6"/>
          <p:cNvSpPr/>
          <p:nvPr/>
        </p:nvSpPr>
        <p:spPr>
          <a:xfrm>
            <a:off x="6092640" y="2811240"/>
            <a:ext cx="360" cy="788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A800"/>
            </a:solidFill>
            <a:round/>
            <a:headEnd type="diamond" w="med" len="med"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7" name="CustomShape 7"/>
          <p:cNvSpPr/>
          <p:nvPr/>
        </p:nvSpPr>
        <p:spPr>
          <a:xfrm>
            <a:off x="4608000" y="1066680"/>
            <a:ext cx="3024000" cy="4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1800" b="1" strike="noStrike" spc="-1">
                <a:solidFill>
                  <a:srgbClr val="FFFFFF"/>
                </a:solidFill>
                <a:latin typeface="Open Sans"/>
                <a:ea typeface="Open Sans"/>
              </a:rPr>
              <a:t>Preparar el Hadware </a:t>
            </a:r>
            <a:endParaRPr lang="es-MX" sz="1800" b="0" strike="noStrike" spc="-1">
              <a:latin typeface="Arial"/>
            </a:endParaRPr>
          </a:p>
        </p:txBody>
      </p:sp>
      <p:sp>
        <p:nvSpPr>
          <p:cNvPr id="588" name="CustomShape 8"/>
          <p:cNvSpPr/>
          <p:nvPr/>
        </p:nvSpPr>
        <p:spPr>
          <a:xfrm>
            <a:off x="4956840" y="3600000"/>
            <a:ext cx="2271600" cy="4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1800" b="1" strike="noStrike" spc="-1">
                <a:solidFill>
                  <a:srgbClr val="FFFFFF"/>
                </a:solidFill>
                <a:latin typeface="Open Sans"/>
                <a:ea typeface="Open Sans"/>
              </a:rPr>
              <a:t>Negocio</a:t>
            </a:r>
            <a:endParaRPr lang="es-MX" sz="1800" b="0" strike="noStrike" spc="-1">
              <a:latin typeface="Arial"/>
            </a:endParaRPr>
          </a:p>
        </p:txBody>
      </p:sp>
      <p:sp>
        <p:nvSpPr>
          <p:cNvPr id="589" name="CustomShape 9"/>
          <p:cNvSpPr/>
          <p:nvPr/>
        </p:nvSpPr>
        <p:spPr>
          <a:xfrm>
            <a:off x="3960000" y="2332440"/>
            <a:ext cx="4536000" cy="4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s-MX" sz="1800" b="1" strike="noStrike" spc="-1">
                <a:solidFill>
                  <a:srgbClr val="FFFFFF"/>
                </a:solidFill>
                <a:latin typeface="Open Sans"/>
                <a:ea typeface="Open Sans"/>
              </a:rPr>
              <a:t>Investigación y Documentación</a:t>
            </a:r>
            <a:endParaRPr lang="es-MX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tile tx="0" ty="-171450" sx="70000" sy="67000" flip="none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TextShape 1"/>
          <p:cNvSpPr txBox="1"/>
          <p:nvPr/>
        </p:nvSpPr>
        <p:spPr>
          <a:xfrm>
            <a:off x="4947840" y="95400"/>
            <a:ext cx="3692160" cy="768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s-MX" sz="1400" b="1" strike="noStrike" spc="-1">
                <a:solidFill>
                  <a:srgbClr val="294667"/>
                </a:solidFill>
                <a:latin typeface="Merriweather"/>
                <a:ea typeface="Merriweather"/>
              </a:rPr>
              <a:t>1. Mejorar el Hadware con recursos Propios ($x/11)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TextShape 2"/>
          <p:cNvSpPr txBox="1"/>
          <p:nvPr/>
        </p:nvSpPr>
        <p:spPr>
          <a:xfrm>
            <a:off x="4731840" y="1627200"/>
            <a:ext cx="3692160" cy="3340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FFC200"/>
              </a:buClr>
              <a:buFont typeface="Open Sans"/>
              <a:buChar char="▫"/>
            </a:pPr>
            <a:r>
              <a:rPr lang="es-MX" sz="1400" b="0" strike="noStrike" spc="-1">
                <a:solidFill>
                  <a:srgbClr val="021028"/>
                </a:solidFill>
                <a:latin typeface="Open Sans"/>
                <a:ea typeface="Open Sans"/>
              </a:rPr>
              <a:t>Incorporar Raspberry y Arduino Mega para  aplicaciones con python, IA e internet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FFC200"/>
              </a:buClr>
              <a:buFont typeface="Open Sans"/>
              <a:buChar char="▫"/>
            </a:pP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FFC200"/>
              </a:buClr>
              <a:buFont typeface="Open Sans"/>
              <a:buChar char="▫"/>
            </a:pPr>
            <a:r>
              <a:rPr lang="es-MX" sz="1400" b="0" strike="noStrike" spc="-1">
                <a:solidFill>
                  <a:srgbClr val="021028"/>
                </a:solidFill>
                <a:latin typeface="Open Sans"/>
                <a:ea typeface="Open Sans"/>
              </a:rPr>
              <a:t>“Shield” que conecte ambos controladores con sensores y actuadores (ultrasónicos, sensores de linea, temperatura, acelerometro, giroscopio, cámara, humedad, LCD, radiocontrol, bluetooth, IR)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FFC200"/>
              </a:buClr>
              <a:buFont typeface="Open Sans"/>
              <a:buChar char="▫"/>
            </a:pP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FFC200"/>
              </a:buClr>
              <a:buFont typeface="Open Sans"/>
              <a:buChar char="▫"/>
            </a:pPr>
            <a:r>
              <a:rPr lang="es-MX" sz="1400" b="0" strike="noStrike" spc="-1">
                <a:solidFill>
                  <a:srgbClr val="021028"/>
                </a:solidFill>
                <a:latin typeface="Open Sans"/>
                <a:ea typeface="Open Sans"/>
              </a:rPr>
              <a:t>Motores con medidor de rpms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es-MX" sz="1400" b="0" strike="noStrike" spc="-1">
                <a:solidFill>
                  <a:srgbClr val="021028"/>
                </a:solidFill>
                <a:latin typeface="Open Sans"/>
                <a:ea typeface="Open Sans"/>
              </a:rPr>
              <a:t> </a:t>
            </a:r>
            <a:endParaRPr lang="es-MX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TextShape 3"/>
          <p:cNvSpPr txBox="1"/>
          <p:nvPr/>
        </p:nvSpPr>
        <p:spPr>
          <a:xfrm>
            <a:off x="-6120" y="0"/>
            <a:ext cx="54828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E725D126-6A75-425F-9C97-3049B6980A8F}" type="slidenum">
              <a:rPr lang="es-MX" sz="1300" b="1" strike="noStrike" spc="-1">
                <a:solidFill>
                  <a:srgbClr val="FFFFFF"/>
                </a:solidFill>
                <a:latin typeface="Open Sans"/>
                <a:ea typeface="Open Sans"/>
              </a:rPr>
              <a:t>8</a:t>
            </a:fld>
            <a:endParaRPr lang="es-MX" sz="1300" b="0" strike="noStrike" spc="-1">
              <a:latin typeface="Times New Roman"/>
            </a:endParaRPr>
          </a:p>
        </p:txBody>
      </p:sp>
      <p:pic>
        <p:nvPicPr>
          <p:cNvPr id="593" name="592 Imagen"/>
          <p:cNvPicPr/>
          <p:nvPr/>
        </p:nvPicPr>
        <p:blipFill>
          <a:blip r:embed="rId3"/>
          <a:stretch/>
        </p:blipFill>
        <p:spPr>
          <a:xfrm>
            <a:off x="2418120" y="3560400"/>
            <a:ext cx="2313720" cy="1584000"/>
          </a:xfrm>
          <a:prstGeom prst="rect">
            <a:avLst/>
          </a:prstGeom>
          <a:ln>
            <a:noFill/>
          </a:ln>
        </p:spPr>
      </p:pic>
      <p:pic>
        <p:nvPicPr>
          <p:cNvPr id="594" name="593 Imagen"/>
          <p:cNvPicPr/>
          <p:nvPr/>
        </p:nvPicPr>
        <p:blipFill>
          <a:blip r:embed="rId4"/>
          <a:srcRect l="3576" t="18804" r="6883" b="19116"/>
          <a:stretch/>
        </p:blipFill>
        <p:spPr>
          <a:xfrm>
            <a:off x="2448000" y="0"/>
            <a:ext cx="2215080" cy="115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extShape 7"/>
          <p:cNvSpPr txBox="1"/>
          <p:nvPr/>
        </p:nvSpPr>
        <p:spPr>
          <a:xfrm>
            <a:off x="4303440" y="4607280"/>
            <a:ext cx="53640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fld id="{D827B7CB-E99C-4B43-A271-98C3EB076767}" type="slidenum">
              <a:rPr lang="es-MX" sz="1300" b="1" strike="noStrike" spc="-1">
                <a:solidFill>
                  <a:srgbClr val="FFFFFF"/>
                </a:solidFill>
                <a:latin typeface="Open Sans"/>
                <a:ea typeface="Open Sans"/>
              </a:rPr>
              <a:t>9</a:t>
            </a:fld>
            <a:endParaRPr lang="es-MX" sz="1300" b="0" strike="noStrike" spc="-1">
              <a:latin typeface="Times New Roman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628329"/>
            <a:ext cx="7959992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3407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</TotalTime>
  <Words>695</Words>
  <Application>Microsoft Office PowerPoint</Application>
  <PresentationFormat>Personalizado</PresentationFormat>
  <Paragraphs>114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13</vt:i4>
      </vt:variant>
      <vt:variant>
        <vt:lpstr>Títulos de diapositiva</vt:lpstr>
      </vt:variant>
      <vt:variant>
        <vt:i4>20</vt:i4>
      </vt:variant>
    </vt:vector>
  </HeadingPairs>
  <TitlesOfParts>
    <vt:vector size="33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NormanBrandon</dc:creator>
  <cp:lastModifiedBy>NormanBrandon</cp:lastModifiedBy>
  <cp:revision>15</cp:revision>
  <dcterms:modified xsi:type="dcterms:W3CDTF">2019-03-15T12:20:12Z</dcterms:modified>
  <dc:language>es-MX</dc:language>
</cp:coreProperties>
</file>